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7.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8.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9.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10.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1.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 id="2147483698" r:id="rId2"/>
    <p:sldMasterId id="2147483704" r:id="rId3"/>
    <p:sldMasterId id="2147483712" r:id="rId4"/>
    <p:sldMasterId id="2147483721" r:id="rId5"/>
    <p:sldMasterId id="2147483730" r:id="rId6"/>
    <p:sldMasterId id="2147483739" r:id="rId7"/>
    <p:sldMasterId id="2147483743" r:id="rId8"/>
    <p:sldMasterId id="2147483753" r:id="rId9"/>
    <p:sldMasterId id="2147483756" r:id="rId10"/>
    <p:sldMasterId id="2147483759" r:id="rId11"/>
    <p:sldMasterId id="2147483762" r:id="rId12"/>
    <p:sldMasterId id="2147483765" r:id="rId13"/>
    <p:sldMasterId id="2147483768" r:id="rId14"/>
    <p:sldMasterId id="2147483777" r:id="rId15"/>
  </p:sldMasterIdLst>
  <p:notesMasterIdLst>
    <p:notesMasterId r:id="rId122"/>
  </p:notesMasterIdLst>
  <p:handoutMasterIdLst>
    <p:handoutMasterId r:id="rId123"/>
  </p:handoutMasterIdLst>
  <p:sldIdLst>
    <p:sldId id="256" r:id="rId16"/>
    <p:sldId id="490" r:id="rId17"/>
    <p:sldId id="535" r:id="rId18"/>
    <p:sldId id="536" r:id="rId19"/>
    <p:sldId id="537" r:id="rId20"/>
    <p:sldId id="538" r:id="rId21"/>
    <p:sldId id="539" r:id="rId22"/>
    <p:sldId id="540" r:id="rId23"/>
    <p:sldId id="541" r:id="rId24"/>
    <p:sldId id="542" r:id="rId25"/>
    <p:sldId id="543" r:id="rId26"/>
    <p:sldId id="544" r:id="rId27"/>
    <p:sldId id="545" r:id="rId28"/>
    <p:sldId id="546" r:id="rId29"/>
    <p:sldId id="547" r:id="rId30"/>
    <p:sldId id="548" r:id="rId31"/>
    <p:sldId id="549" r:id="rId32"/>
    <p:sldId id="550" r:id="rId33"/>
    <p:sldId id="551" r:id="rId34"/>
    <p:sldId id="552" r:id="rId35"/>
    <p:sldId id="553" r:id="rId36"/>
    <p:sldId id="554" r:id="rId37"/>
    <p:sldId id="555" r:id="rId38"/>
    <p:sldId id="556" r:id="rId39"/>
    <p:sldId id="557" r:id="rId40"/>
    <p:sldId id="558" r:id="rId41"/>
    <p:sldId id="559" r:id="rId42"/>
    <p:sldId id="560" r:id="rId43"/>
    <p:sldId id="561" r:id="rId44"/>
    <p:sldId id="562" r:id="rId45"/>
    <p:sldId id="563" r:id="rId46"/>
    <p:sldId id="564" r:id="rId47"/>
    <p:sldId id="565" r:id="rId48"/>
    <p:sldId id="566" r:id="rId49"/>
    <p:sldId id="567" r:id="rId50"/>
    <p:sldId id="568" r:id="rId51"/>
    <p:sldId id="569" r:id="rId52"/>
    <p:sldId id="570" r:id="rId53"/>
    <p:sldId id="571" r:id="rId54"/>
    <p:sldId id="572" r:id="rId55"/>
    <p:sldId id="573" r:id="rId56"/>
    <p:sldId id="574" r:id="rId57"/>
    <p:sldId id="575" r:id="rId58"/>
    <p:sldId id="576" r:id="rId59"/>
    <p:sldId id="577" r:id="rId60"/>
    <p:sldId id="578" r:id="rId61"/>
    <p:sldId id="579" r:id="rId62"/>
    <p:sldId id="580" r:id="rId63"/>
    <p:sldId id="581" r:id="rId64"/>
    <p:sldId id="582" r:id="rId65"/>
    <p:sldId id="583" r:id="rId66"/>
    <p:sldId id="584" r:id="rId67"/>
    <p:sldId id="585" r:id="rId68"/>
    <p:sldId id="586" r:id="rId69"/>
    <p:sldId id="587" r:id="rId70"/>
    <p:sldId id="641" r:id="rId71"/>
    <p:sldId id="588" r:id="rId72"/>
    <p:sldId id="589" r:id="rId73"/>
    <p:sldId id="590" r:id="rId74"/>
    <p:sldId id="591" r:id="rId75"/>
    <p:sldId id="592" r:id="rId76"/>
    <p:sldId id="593" r:id="rId77"/>
    <p:sldId id="594" r:id="rId78"/>
    <p:sldId id="595" r:id="rId79"/>
    <p:sldId id="596" r:id="rId80"/>
    <p:sldId id="597" r:id="rId81"/>
    <p:sldId id="598" r:id="rId82"/>
    <p:sldId id="599" r:id="rId83"/>
    <p:sldId id="600" r:id="rId84"/>
    <p:sldId id="601" r:id="rId85"/>
    <p:sldId id="602" r:id="rId86"/>
    <p:sldId id="603" r:id="rId87"/>
    <p:sldId id="604" r:id="rId88"/>
    <p:sldId id="605" r:id="rId89"/>
    <p:sldId id="606" r:id="rId90"/>
    <p:sldId id="607" r:id="rId91"/>
    <p:sldId id="608" r:id="rId92"/>
    <p:sldId id="609" r:id="rId93"/>
    <p:sldId id="610" r:id="rId94"/>
    <p:sldId id="611" r:id="rId95"/>
    <p:sldId id="612" r:id="rId96"/>
    <p:sldId id="613" r:id="rId97"/>
    <p:sldId id="614" r:id="rId98"/>
    <p:sldId id="615" r:id="rId99"/>
    <p:sldId id="616" r:id="rId100"/>
    <p:sldId id="617" r:id="rId101"/>
    <p:sldId id="618" r:id="rId102"/>
    <p:sldId id="619" r:id="rId103"/>
    <p:sldId id="620" r:id="rId104"/>
    <p:sldId id="621" r:id="rId105"/>
    <p:sldId id="622" r:id="rId106"/>
    <p:sldId id="623" r:id="rId107"/>
    <p:sldId id="624" r:id="rId108"/>
    <p:sldId id="625" r:id="rId109"/>
    <p:sldId id="626" r:id="rId110"/>
    <p:sldId id="627" r:id="rId111"/>
    <p:sldId id="628" r:id="rId112"/>
    <p:sldId id="629" r:id="rId113"/>
    <p:sldId id="630" r:id="rId114"/>
    <p:sldId id="631" r:id="rId115"/>
    <p:sldId id="632" r:id="rId116"/>
    <p:sldId id="633" r:id="rId117"/>
    <p:sldId id="634" r:id="rId118"/>
    <p:sldId id="635" r:id="rId119"/>
    <p:sldId id="636" r:id="rId120"/>
    <p:sldId id="637" r:id="rId121"/>
  </p:sldIdLst>
  <p:sldSz cx="9144000" cy="5715000" type="screen16x10"/>
  <p:notesSz cx="6888163" cy="10021888"/>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75636" autoAdjust="0"/>
  </p:normalViewPr>
  <p:slideViewPr>
    <p:cSldViewPr snapToGrid="0" snapToObjects="1">
      <p:cViewPr varScale="1">
        <p:scale>
          <a:sx n="100" d="100"/>
          <a:sy n="100" d="100"/>
        </p:scale>
        <p:origin x="1938" y="7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p:cViewPr varScale="1">
        <p:scale>
          <a:sx n="115" d="100"/>
          <a:sy n="115" d="100"/>
        </p:scale>
        <p:origin x="5216"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12" Type="http://schemas.openxmlformats.org/officeDocument/2006/relationships/slide" Target="slides/slide97.xml"/><Relationship Id="rId16" Type="http://schemas.openxmlformats.org/officeDocument/2006/relationships/slide" Target="slides/slide1.xml"/><Relationship Id="rId107" Type="http://schemas.openxmlformats.org/officeDocument/2006/relationships/slide" Target="slides/slide92.xml"/><Relationship Id="rId11" Type="http://schemas.openxmlformats.org/officeDocument/2006/relationships/slideMaster" Target="slideMasters/slideMaster11.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handoutMaster" Target="handoutMasters/handoutMaster1.xml"/><Relationship Id="rId5" Type="http://schemas.openxmlformats.org/officeDocument/2006/relationships/slideMaster" Target="slideMasters/slideMaster5.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113" Type="http://schemas.openxmlformats.org/officeDocument/2006/relationships/slide" Target="slides/slide98.xml"/><Relationship Id="rId118" Type="http://schemas.openxmlformats.org/officeDocument/2006/relationships/slide" Target="slides/slide103.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12.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08" Type="http://schemas.openxmlformats.org/officeDocument/2006/relationships/slide" Target="slides/slide93.xml"/><Relationship Id="rId124" Type="http://schemas.openxmlformats.org/officeDocument/2006/relationships/presProps" Target="presProps.xml"/><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8.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119" Type="http://schemas.openxmlformats.org/officeDocument/2006/relationships/slide" Target="slides/slide104.xml"/><Relationship Id="rId44" Type="http://schemas.openxmlformats.org/officeDocument/2006/relationships/slide" Target="slides/slide29.xml"/><Relationship Id="rId60" Type="http://schemas.openxmlformats.org/officeDocument/2006/relationships/slide" Target="slides/slide45.xml"/><Relationship Id="rId65" Type="http://schemas.openxmlformats.org/officeDocument/2006/relationships/slide" Target="slides/slide50.xml"/><Relationship Id="rId81" Type="http://schemas.openxmlformats.org/officeDocument/2006/relationships/slide" Target="slides/slide66.xml"/><Relationship Id="rId86" Type="http://schemas.openxmlformats.org/officeDocument/2006/relationships/slide" Target="slides/slide71.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120" Type="http://schemas.openxmlformats.org/officeDocument/2006/relationships/slide" Target="slides/slide105.xml"/><Relationship Id="rId125"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slideMaster" Target="slideMasters/slideMaster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15" Type="http://schemas.openxmlformats.org/officeDocument/2006/relationships/slide" Target="slides/slide100.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4.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3" Type="http://schemas.openxmlformats.org/officeDocument/2006/relationships/slideMaster" Target="slideMasters/slideMaster3.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5" Type="http://schemas.openxmlformats.org/officeDocument/2006/relationships/slideMaster" Target="slideMasters/slideMaster15.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835"/>
          </a:xfrm>
          <a:prstGeom prst="rect">
            <a:avLst/>
          </a:prstGeom>
        </p:spPr>
        <p:txBody>
          <a:bodyPr vert="horz" lIns="96625" tIns="48312" rIns="96625" bIns="48312" rtlCol="0"/>
          <a:lstStyle>
            <a:lvl1pPr algn="l">
              <a:defRPr sz="1300"/>
            </a:lvl1pPr>
          </a:lstStyle>
          <a:p>
            <a:endParaRPr lang="en-US" dirty="0"/>
          </a:p>
        </p:txBody>
      </p:sp>
      <p:sp>
        <p:nvSpPr>
          <p:cNvPr id="4" name="Footer Placeholder 3"/>
          <p:cNvSpPr>
            <a:spLocks noGrp="1"/>
          </p:cNvSpPr>
          <p:nvPr>
            <p:ph type="ftr" sz="quarter" idx="2"/>
          </p:nvPr>
        </p:nvSpPr>
        <p:spPr>
          <a:xfrm>
            <a:off x="0" y="9519055"/>
            <a:ext cx="2984871" cy="502834"/>
          </a:xfrm>
          <a:prstGeom prst="rect">
            <a:avLst/>
          </a:prstGeom>
        </p:spPr>
        <p:txBody>
          <a:bodyPr vert="horz" lIns="96625" tIns="48312" rIns="96625" bIns="48312" rtlCol="0" anchor="b"/>
          <a:lstStyle>
            <a:lvl1pPr algn="l">
              <a:defRPr sz="1300"/>
            </a:lvl1pPr>
          </a:lstStyle>
          <a:p>
            <a:endParaRPr lang="en-US" dirty="0"/>
          </a:p>
        </p:txBody>
      </p:sp>
      <p:sp>
        <p:nvSpPr>
          <p:cNvPr id="5" name="Slide Number Placeholder 4"/>
          <p:cNvSpPr>
            <a:spLocks noGrp="1"/>
          </p:cNvSpPr>
          <p:nvPr>
            <p:ph type="sldNum" sz="quarter" idx="3"/>
          </p:nvPr>
        </p:nvSpPr>
        <p:spPr>
          <a:xfrm>
            <a:off x="3901698" y="9519055"/>
            <a:ext cx="2984871" cy="502834"/>
          </a:xfrm>
          <a:prstGeom prst="rect">
            <a:avLst/>
          </a:prstGeom>
        </p:spPr>
        <p:txBody>
          <a:bodyPr vert="horz" lIns="96625" tIns="48312" rIns="96625" bIns="48312" rtlCol="0" anchor="b"/>
          <a:lstStyle>
            <a:lvl1pPr algn="r">
              <a:defRPr sz="1300"/>
            </a:lvl1pPr>
          </a:lstStyle>
          <a:p>
            <a:fld id="{D6A404AE-F67C-E54E-88C1-BB60AD105034}" type="slidenum">
              <a:rPr lang="en-US" smtClean="0"/>
              <a:t>‹#›</a:t>
            </a:fld>
            <a:endParaRPr lang="en-US" dirty="0"/>
          </a:p>
        </p:txBody>
      </p:sp>
      <p:sp>
        <p:nvSpPr>
          <p:cNvPr id="6" name="Date Placeholder 5"/>
          <p:cNvSpPr>
            <a:spLocks noGrp="1"/>
          </p:cNvSpPr>
          <p:nvPr>
            <p:ph type="dt" sz="quarter" idx="1"/>
          </p:nvPr>
        </p:nvSpPr>
        <p:spPr>
          <a:xfrm>
            <a:off x="3901698" y="0"/>
            <a:ext cx="2984871" cy="502835"/>
          </a:xfrm>
          <a:prstGeom prst="rect">
            <a:avLst/>
          </a:prstGeom>
        </p:spPr>
        <p:txBody>
          <a:bodyPr vert="horz" lIns="96625" tIns="48312" rIns="96625" bIns="48312" rtlCol="0"/>
          <a:lstStyle>
            <a:lvl1pPr algn="r">
              <a:defRPr sz="1300"/>
            </a:lvl1pPr>
          </a:lstStyle>
          <a:p>
            <a:fld id="{8C027140-CBFB-714B-A4E1-023AD3D13926}" type="datetimeFigureOut">
              <a:rPr lang="en-US" smtClean="0"/>
              <a:t>8/26/2024</a:t>
            </a:fld>
            <a:endParaRPr lang="en-US" dirty="0"/>
          </a:p>
        </p:txBody>
      </p:sp>
    </p:spTree>
    <p:extLst>
      <p:ext uri="{BB962C8B-B14F-4D97-AF65-F5344CB8AC3E}">
        <p14:creationId xmlns:p14="http://schemas.microsoft.com/office/powerpoint/2010/main" val="1335616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835"/>
          </a:xfrm>
          <a:prstGeom prst="rect">
            <a:avLst/>
          </a:prstGeom>
        </p:spPr>
        <p:txBody>
          <a:bodyPr vert="horz" lIns="96625" tIns="48312" rIns="96625" bIns="48312" rtlCol="0"/>
          <a:lstStyle>
            <a:lvl1pPr algn="l">
              <a:defRPr sz="1300"/>
            </a:lvl1pPr>
          </a:lstStyle>
          <a:p>
            <a:endParaRPr lang="en-US" dirty="0"/>
          </a:p>
        </p:txBody>
      </p:sp>
      <p:sp>
        <p:nvSpPr>
          <p:cNvPr id="3" name="Date Placeholder 2"/>
          <p:cNvSpPr>
            <a:spLocks noGrp="1"/>
          </p:cNvSpPr>
          <p:nvPr>
            <p:ph type="dt" idx="1"/>
          </p:nvPr>
        </p:nvSpPr>
        <p:spPr>
          <a:xfrm>
            <a:off x="3901698" y="0"/>
            <a:ext cx="2984871" cy="502835"/>
          </a:xfrm>
          <a:prstGeom prst="rect">
            <a:avLst/>
          </a:prstGeom>
        </p:spPr>
        <p:txBody>
          <a:bodyPr vert="horz" lIns="96625" tIns="48312" rIns="96625" bIns="48312" rtlCol="0"/>
          <a:lstStyle>
            <a:lvl1pPr algn="r">
              <a:defRPr sz="1300"/>
            </a:lvl1pPr>
          </a:lstStyle>
          <a:p>
            <a:fld id="{C696F781-C774-354D-A82E-25D0CDEA6942}" type="datetimeFigureOut">
              <a:rPr lang="en-US" smtClean="0"/>
              <a:t>8/26/2024</a:t>
            </a:fld>
            <a:endParaRPr lang="en-US" dirty="0"/>
          </a:p>
        </p:txBody>
      </p:sp>
      <p:sp>
        <p:nvSpPr>
          <p:cNvPr id="4" name="Slide Image Placeholder 3"/>
          <p:cNvSpPr>
            <a:spLocks noGrp="1" noRot="1" noChangeAspect="1"/>
          </p:cNvSpPr>
          <p:nvPr>
            <p:ph type="sldImg" idx="2"/>
          </p:nvPr>
        </p:nvSpPr>
        <p:spPr>
          <a:xfrm>
            <a:off x="738188" y="1252538"/>
            <a:ext cx="5411787" cy="3382962"/>
          </a:xfrm>
          <a:prstGeom prst="rect">
            <a:avLst/>
          </a:prstGeom>
          <a:noFill/>
          <a:ln w="12700">
            <a:solidFill>
              <a:prstClr val="black"/>
            </a:solidFill>
          </a:ln>
        </p:spPr>
        <p:txBody>
          <a:bodyPr vert="horz" lIns="96625" tIns="48312" rIns="96625" bIns="48312" rtlCol="0" anchor="ctr"/>
          <a:lstStyle/>
          <a:p>
            <a:endParaRPr lang="en-US" dirty="0"/>
          </a:p>
        </p:txBody>
      </p:sp>
      <p:sp>
        <p:nvSpPr>
          <p:cNvPr id="5" name="Notes Placeholder 4"/>
          <p:cNvSpPr>
            <a:spLocks noGrp="1"/>
          </p:cNvSpPr>
          <p:nvPr>
            <p:ph type="body" sz="quarter" idx="3"/>
          </p:nvPr>
        </p:nvSpPr>
        <p:spPr>
          <a:xfrm>
            <a:off x="688817" y="4823034"/>
            <a:ext cx="5510530" cy="3946118"/>
          </a:xfrm>
          <a:prstGeom prst="rect">
            <a:avLst/>
          </a:prstGeom>
        </p:spPr>
        <p:txBody>
          <a:bodyPr vert="horz" lIns="96625" tIns="48312" rIns="96625" bIns="4831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4871" cy="502834"/>
          </a:xfrm>
          <a:prstGeom prst="rect">
            <a:avLst/>
          </a:prstGeom>
        </p:spPr>
        <p:txBody>
          <a:bodyPr vert="horz" lIns="96625" tIns="48312" rIns="96625" bIns="48312" rtlCol="0" anchor="b"/>
          <a:lstStyle>
            <a:lvl1pPr algn="l">
              <a:defRPr sz="1300"/>
            </a:lvl1pPr>
          </a:lstStyle>
          <a:p>
            <a:endParaRPr lang="en-US" dirty="0"/>
          </a:p>
        </p:txBody>
      </p:sp>
      <p:sp>
        <p:nvSpPr>
          <p:cNvPr id="7" name="Slide Number Placeholder 6"/>
          <p:cNvSpPr>
            <a:spLocks noGrp="1"/>
          </p:cNvSpPr>
          <p:nvPr>
            <p:ph type="sldNum" sz="quarter" idx="5"/>
          </p:nvPr>
        </p:nvSpPr>
        <p:spPr>
          <a:xfrm>
            <a:off x="3901698" y="9519055"/>
            <a:ext cx="2984871" cy="502834"/>
          </a:xfrm>
          <a:prstGeom prst="rect">
            <a:avLst/>
          </a:prstGeom>
        </p:spPr>
        <p:txBody>
          <a:bodyPr vert="horz" lIns="96625" tIns="48312" rIns="96625" bIns="48312" rtlCol="0" anchor="b"/>
          <a:lstStyle>
            <a:lvl1pPr algn="r">
              <a:defRPr sz="1300"/>
            </a:lvl1pPr>
          </a:lstStyle>
          <a:p>
            <a:fld id="{4FC15650-CA33-A740-ADD5-EB46FA1DD63F}" type="slidenum">
              <a:rPr lang="en-US" smtClean="0"/>
              <a:t>‹#›</a:t>
            </a:fld>
            <a:endParaRPr lang="en-US" dirty="0"/>
          </a:p>
        </p:txBody>
      </p:sp>
    </p:spTree>
    <p:extLst>
      <p:ext uri="{BB962C8B-B14F-4D97-AF65-F5344CB8AC3E}">
        <p14:creationId xmlns:p14="http://schemas.microsoft.com/office/powerpoint/2010/main" val="1095711941"/>
      </p:ext>
    </p:extLst>
  </p:cSld>
  <p:clrMap bg1="lt1" tx1="dk1" bg2="lt2" tx2="dk2" accent1="accent1" accent2="accent2" accent3="accent3" accent4="accent4" accent5="accent5" accent6="accent6" hlink="hlink" folHlink="folHlink"/>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image" Target="../media/image48.png"/></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4FC15650-CA33-A740-ADD5-EB46FA1DD63F}" type="slidenum">
              <a:rPr lang="en-US" smtClean="0"/>
              <a:t>1</a:t>
            </a:fld>
            <a:endParaRPr lang="en-US" dirty="0"/>
          </a:p>
        </p:txBody>
      </p:sp>
    </p:spTree>
    <p:extLst>
      <p:ext uri="{BB962C8B-B14F-4D97-AF65-F5344CB8AC3E}">
        <p14:creationId xmlns:p14="http://schemas.microsoft.com/office/powerpoint/2010/main" val="3268686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a:spLocks noGrp="1" noChangeArrowheads="1"/>
          </p:cNvSpPr>
          <p:nvPr>
            <p:ph type="ftr" sz="quarter" idx="4"/>
          </p:nvPr>
        </p:nvSpPr>
        <p:spPr>
          <a:ln/>
        </p:spPr>
        <p:txBody>
          <a:bodyPr/>
          <a:lstStyle/>
          <a:p>
            <a:r>
              <a:rPr lang="en-US"/>
              <a:t>Oracle Database 11</a:t>
            </a:r>
            <a:r>
              <a:rPr lang="en-US" i="1"/>
              <a:t>g</a:t>
            </a:r>
            <a:r>
              <a:rPr lang="en-US"/>
              <a:t>: SQL Fundamentals I</a:t>
            </a:r>
            <a:r>
              <a:rPr lang="en-US">
                <a:solidFill>
                  <a:schemeClr val="tx1"/>
                </a:solidFill>
              </a:rPr>
              <a:t>   4 - </a:t>
            </a:r>
            <a:fld id="{118227D5-C4BE-48B6-982C-A94D0D1837AD}" type="slidenum">
              <a:rPr lang="en-US">
                <a:solidFill>
                  <a:schemeClr val="tx1"/>
                </a:solidFill>
              </a:rPr>
              <a:pPr/>
              <a:t>50</a:t>
            </a:fld>
            <a:endParaRPr lang="en-US">
              <a:solidFill>
                <a:schemeClr val="tx1"/>
              </a:solidFill>
            </a:endParaRPr>
          </a:p>
        </p:txBody>
      </p:sp>
      <p:sp>
        <p:nvSpPr>
          <p:cNvPr id="399362" name="Rectangle 2"/>
          <p:cNvSpPr>
            <a:spLocks noGrp="1" noRot="1" noChangeAspect="1" noChangeArrowheads="1" noTextEdit="1"/>
          </p:cNvSpPr>
          <p:nvPr>
            <p:ph type="sldImg"/>
          </p:nvPr>
        </p:nvSpPr>
        <p:spPr>
          <a:xfrm>
            <a:off x="-554038" y="450850"/>
            <a:ext cx="7924801" cy="4457700"/>
          </a:xfrm>
          <a:ln/>
        </p:spPr>
      </p:sp>
      <p:sp>
        <p:nvSpPr>
          <p:cNvPr id="399363" name="Rectangle 3"/>
          <p:cNvSpPr>
            <a:spLocks noGrp="1" noChangeArrowheads="1"/>
          </p:cNvSpPr>
          <p:nvPr>
            <p:ph type="body" idx="1"/>
          </p:nvPr>
        </p:nvSpPr>
        <p:spPr>
          <a:xfrm>
            <a:off x="447973" y="5143500"/>
            <a:ext cx="5962055" cy="3489476"/>
          </a:xfrm>
        </p:spPr>
        <p:txBody>
          <a:bodyPr/>
          <a:lstStyle/>
          <a:p>
            <a:pPr>
              <a:spcBef>
                <a:spcPct val="25000"/>
              </a:spcBef>
            </a:pPr>
            <a:r>
              <a:rPr lang="en-US" dirty="0"/>
              <a:t>Nesting Functions (continued)</a:t>
            </a:r>
          </a:p>
          <a:p>
            <a:pPr lvl="1"/>
            <a:r>
              <a:rPr lang="en-US" dirty="0"/>
              <a:t>The slide example displays the last names of employees in department 60. The evaluation of the SQL statement involves three steps:</a:t>
            </a:r>
          </a:p>
          <a:p>
            <a:pPr lvl="2">
              <a:buFont typeface="Times New Roman" pitchFamily="18" charset="0"/>
              <a:buNone/>
            </a:pPr>
            <a:r>
              <a:rPr lang="en-US" dirty="0"/>
              <a:t>1.	The inner function retrieves the first eight characters of the last name.</a:t>
            </a:r>
          </a:p>
          <a:p>
            <a:pPr lvl="3">
              <a:buFont typeface="Times New Roman" pitchFamily="18" charset="0"/>
              <a:buNone/>
            </a:pPr>
            <a:r>
              <a:rPr lang="en-US" dirty="0">
                <a:latin typeface="Courier New" pitchFamily="49" charset="0"/>
              </a:rPr>
              <a:t>Result1 = SUBSTR (LAST_NAME, 1, 8)</a:t>
            </a:r>
          </a:p>
          <a:p>
            <a:pPr lvl="2">
              <a:buFont typeface="Times New Roman" pitchFamily="18" charset="0"/>
              <a:buNone/>
            </a:pPr>
            <a:r>
              <a:rPr lang="en-US" dirty="0"/>
              <a:t>2.	The outer function concatenates the result with </a:t>
            </a:r>
            <a:r>
              <a:rPr lang="en-US" dirty="0">
                <a:latin typeface="Courier New" pitchFamily="49" charset="0"/>
              </a:rPr>
              <a:t>_US</a:t>
            </a:r>
            <a:r>
              <a:rPr lang="en-US" dirty="0"/>
              <a:t>.</a:t>
            </a:r>
          </a:p>
          <a:p>
            <a:pPr lvl="3">
              <a:buFont typeface="Times New Roman" pitchFamily="18" charset="0"/>
              <a:buNone/>
            </a:pPr>
            <a:r>
              <a:rPr lang="en-US" dirty="0">
                <a:latin typeface="Courier New" pitchFamily="49" charset="0"/>
              </a:rPr>
              <a:t>Result2 = CONCAT(Result1, </a:t>
            </a:r>
            <a:r>
              <a:rPr lang="en-US" sz="1000" dirty="0">
                <a:latin typeface="Courier New" pitchFamily="49" charset="0"/>
              </a:rPr>
              <a:t>'_US'</a:t>
            </a:r>
            <a:r>
              <a:rPr lang="en-US" dirty="0">
                <a:latin typeface="Courier New" pitchFamily="49" charset="0"/>
              </a:rPr>
              <a:t>)</a:t>
            </a:r>
          </a:p>
          <a:p>
            <a:pPr lvl="2">
              <a:buFont typeface="Times New Roman" pitchFamily="18" charset="0"/>
              <a:buNone/>
            </a:pPr>
            <a:r>
              <a:rPr lang="en-US" dirty="0"/>
              <a:t>3.	The outermost function converts the results to uppercase.</a:t>
            </a:r>
          </a:p>
          <a:p>
            <a:pPr lvl="1"/>
            <a:r>
              <a:rPr lang="en-US" dirty="0"/>
              <a:t>The entire expression becomes the column heading because no column alias was given.</a:t>
            </a:r>
          </a:p>
          <a:p>
            <a:pPr lvl="1"/>
            <a:r>
              <a:rPr lang="en-US" b="1" dirty="0"/>
              <a:t>Example:</a:t>
            </a:r>
            <a:endParaRPr lang="en-US" dirty="0"/>
          </a:p>
          <a:p>
            <a:pPr lvl="1"/>
            <a:r>
              <a:rPr lang="en-US" dirty="0"/>
              <a:t>Display the date of the next Friday that is six months from the hire date. The resulting date should appear as Friday, August 13th, 1999. Order the results by hire date.</a:t>
            </a:r>
          </a:p>
          <a:p>
            <a:pPr lvl="1">
              <a:lnSpc>
                <a:spcPct val="90000"/>
              </a:lnSpc>
              <a:spcBef>
                <a:spcPct val="0"/>
              </a:spcBef>
            </a:pPr>
            <a:r>
              <a:rPr lang="en-US" sz="500" dirty="0">
                <a:latin typeface="Courier New" pitchFamily="49" charset="0"/>
              </a:rPr>
              <a:t>   </a:t>
            </a:r>
          </a:p>
          <a:p>
            <a:pPr lvl="4"/>
            <a:r>
              <a:rPr lang="en-US" dirty="0"/>
              <a:t>SELECT   TO_CHAR(NEXT_DAY(ADD_MONTHS</a:t>
            </a:r>
          </a:p>
          <a:p>
            <a:pPr lvl="4"/>
            <a:r>
              <a:rPr lang="en-US" dirty="0"/>
              <a:t>         (</a:t>
            </a:r>
            <a:r>
              <a:rPr lang="en-US" dirty="0" err="1"/>
              <a:t>hire_date</a:t>
            </a:r>
            <a:r>
              <a:rPr lang="en-US" dirty="0"/>
              <a:t>, 6), 'FRIDAY'),</a:t>
            </a:r>
          </a:p>
          <a:p>
            <a:pPr lvl="4"/>
            <a:r>
              <a:rPr lang="en-US" dirty="0"/>
              <a:t>         '</a:t>
            </a:r>
            <a:r>
              <a:rPr lang="en-US" dirty="0" err="1"/>
              <a:t>fmDay</a:t>
            </a:r>
            <a:r>
              <a:rPr lang="en-US" dirty="0"/>
              <a:t>, Month </a:t>
            </a:r>
            <a:r>
              <a:rPr lang="en-US" dirty="0" err="1"/>
              <a:t>ddth</a:t>
            </a:r>
            <a:r>
              <a:rPr lang="en-US" dirty="0"/>
              <a:t>, YYYY')</a:t>
            </a:r>
          </a:p>
          <a:p>
            <a:pPr lvl="4"/>
            <a:r>
              <a:rPr lang="en-US" dirty="0"/>
              <a:t>         "Next 6 Month Review"</a:t>
            </a:r>
          </a:p>
          <a:p>
            <a:pPr lvl="4"/>
            <a:r>
              <a:rPr lang="en-US" dirty="0"/>
              <a:t>FROM      employees</a:t>
            </a:r>
          </a:p>
          <a:p>
            <a:pPr lvl="4"/>
            <a:r>
              <a:rPr lang="en-US" dirty="0"/>
              <a:t>ORDER BY  </a:t>
            </a:r>
            <a:r>
              <a:rPr lang="en-US" dirty="0" err="1"/>
              <a:t>hire_date</a:t>
            </a:r>
            <a:r>
              <a:rPr lang="en-US" dirty="0"/>
              <a:t>;</a:t>
            </a:r>
          </a:p>
        </p:txBody>
      </p:sp>
      <p:sp>
        <p:nvSpPr>
          <p:cNvPr id="399364" name="Rectangle 4"/>
          <p:cNvSpPr>
            <a:spLocks noChangeArrowheads="1"/>
          </p:cNvSpPr>
          <p:nvPr/>
        </p:nvSpPr>
        <p:spPr bwMode="auto">
          <a:xfrm>
            <a:off x="601266" y="7105952"/>
            <a:ext cx="5576590" cy="112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93" tIns="43247" rIns="86493" bIns="43247" anchor="ctr"/>
          <a:lstStyle/>
          <a:p>
            <a:endParaRPr lang="en-ZA"/>
          </a:p>
        </p:txBody>
      </p:sp>
    </p:spTree>
    <p:extLst>
      <p:ext uri="{BB962C8B-B14F-4D97-AF65-F5344CB8AC3E}">
        <p14:creationId xmlns:p14="http://schemas.microsoft.com/office/powerpoint/2010/main" val="1065968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Grp="1" noChangeArrowheads="1"/>
          </p:cNvSpPr>
          <p:nvPr>
            <p:ph type="ftr" sz="quarter" idx="4"/>
          </p:nvPr>
        </p:nvSpPr>
        <p:spPr>
          <a:ln/>
        </p:spPr>
        <p:txBody>
          <a:bodyPr/>
          <a:lstStyle/>
          <a:p>
            <a:r>
              <a:rPr lang="en-US"/>
              <a:t>Oracle Database 11</a:t>
            </a:r>
            <a:r>
              <a:rPr lang="en-US" i="1"/>
              <a:t>g</a:t>
            </a:r>
            <a:r>
              <a:rPr lang="en-US"/>
              <a:t>: SQL Fundamentals I</a:t>
            </a:r>
            <a:r>
              <a:rPr lang="en-US">
                <a:solidFill>
                  <a:schemeClr val="tx1"/>
                </a:solidFill>
              </a:rPr>
              <a:t>   4 - </a:t>
            </a:r>
            <a:fld id="{9878D16B-ADA9-4F17-9557-7B268857D388}" type="slidenum">
              <a:rPr lang="en-US">
                <a:solidFill>
                  <a:schemeClr val="tx1"/>
                </a:solidFill>
              </a:rPr>
              <a:pPr/>
              <a:t>52</a:t>
            </a:fld>
            <a:endParaRPr lang="en-US">
              <a:solidFill>
                <a:schemeClr val="tx1"/>
              </a:solidFill>
            </a:endParaRPr>
          </a:p>
        </p:txBody>
      </p:sp>
      <p:pic>
        <p:nvPicPr>
          <p:cNvPr id="405516" name="Picture 12" descr="C:\project-SQLFund1\images\img-04-25b.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117" y="7009190"/>
            <a:ext cx="4429125" cy="696989"/>
          </a:xfrm>
          <a:prstGeom prst="rect">
            <a:avLst/>
          </a:prstGeom>
          <a:noFill/>
          <a:extLst>
            <a:ext uri="{909E8E84-426E-40DD-AFC4-6F175D3DCCD1}">
              <a14:hiddenFill xmlns:a14="http://schemas.microsoft.com/office/drawing/2010/main">
                <a:solidFill>
                  <a:srgbClr val="FFFFFF"/>
                </a:solidFill>
              </a14:hiddenFill>
            </a:ext>
          </a:extLst>
        </p:spPr>
      </p:pic>
      <p:pic>
        <p:nvPicPr>
          <p:cNvPr id="405515" name="Picture 11" descr="C:\project-SQLFund1\images\img-04-25a.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117" y="6333370"/>
            <a:ext cx="4429125" cy="473226"/>
          </a:xfrm>
          <a:prstGeom prst="rect">
            <a:avLst/>
          </a:prstGeom>
          <a:noFill/>
          <a:extLst>
            <a:ext uri="{909E8E84-426E-40DD-AFC4-6F175D3DCCD1}">
              <a14:hiddenFill xmlns:a14="http://schemas.microsoft.com/office/drawing/2010/main">
                <a:solidFill>
                  <a:srgbClr val="FFFFFF"/>
                </a:solidFill>
              </a14:hiddenFill>
            </a:ext>
          </a:extLst>
        </p:spPr>
      </p:pic>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a:xfrm>
            <a:off x="447973" y="5143500"/>
            <a:ext cx="5962055" cy="3489476"/>
          </a:xfrm>
        </p:spPr>
        <p:txBody>
          <a:bodyPr/>
          <a:lstStyle/>
          <a:p>
            <a:pPr>
              <a:spcBef>
                <a:spcPct val="25000"/>
              </a:spcBef>
            </a:pPr>
            <a:r>
              <a:rPr lang="en-US" dirty="0"/>
              <a:t>Using the </a:t>
            </a:r>
            <a:r>
              <a:rPr lang="en-US" dirty="0">
                <a:latin typeface="Courier New" pitchFamily="49" charset="0"/>
              </a:rPr>
              <a:t>NVL</a:t>
            </a:r>
            <a:r>
              <a:rPr lang="en-US" dirty="0"/>
              <a:t> Function</a:t>
            </a:r>
          </a:p>
          <a:p>
            <a:pPr lvl="1"/>
            <a:r>
              <a:rPr lang="en-US" dirty="0"/>
              <a:t>To calculate the annual compensation of all employees, you need to multiply the monthly salary by 12 and then add the commission percentage to the result:</a:t>
            </a:r>
            <a:endParaRPr lang="en-US" dirty="0">
              <a:latin typeface="Courier New" pitchFamily="49" charset="0"/>
            </a:endParaRPr>
          </a:p>
          <a:p>
            <a:pPr lvl="4">
              <a:spcBef>
                <a:spcPct val="25000"/>
              </a:spcBef>
            </a:pPr>
            <a:r>
              <a:rPr lang="en-US" dirty="0"/>
              <a:t>SELECT </a:t>
            </a:r>
            <a:r>
              <a:rPr lang="en-US" dirty="0" err="1"/>
              <a:t>last_name</a:t>
            </a:r>
            <a:r>
              <a:rPr lang="en-US" dirty="0"/>
              <a:t>, salary, </a:t>
            </a:r>
            <a:r>
              <a:rPr lang="en-US" dirty="0" err="1"/>
              <a:t>commission_pct</a:t>
            </a:r>
            <a:r>
              <a:rPr lang="en-US" dirty="0"/>
              <a:t>,</a:t>
            </a:r>
          </a:p>
          <a:p>
            <a:pPr lvl="4"/>
            <a:r>
              <a:rPr lang="en-US" dirty="0"/>
              <a:t>	(salary*12) + (salary*12*</a:t>
            </a:r>
            <a:r>
              <a:rPr lang="en-US" dirty="0" err="1"/>
              <a:t>commission_pct</a:t>
            </a:r>
            <a:r>
              <a:rPr lang="en-US" dirty="0"/>
              <a:t>) AN_SAL</a:t>
            </a:r>
          </a:p>
          <a:p>
            <a:pPr lvl="4"/>
            <a:r>
              <a:rPr lang="en-US" dirty="0"/>
              <a:t>FROM   employees;</a:t>
            </a:r>
          </a:p>
          <a:p>
            <a:pPr lvl="1">
              <a:spcBef>
                <a:spcPct val="0"/>
              </a:spcBef>
            </a:pPr>
            <a:endParaRPr lang="en-US" dirty="0">
              <a:latin typeface="Courier New" pitchFamily="49" charset="0"/>
            </a:endParaRP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Notice that the annual compensation is calculated for only those employees who earn a commission. If any column value in an expression is null, the result is null. To calculate values for all employees, you must convert the null value to a number before applying the arithmetic operator. In the example in the slide, the </a:t>
            </a:r>
            <a:r>
              <a:rPr lang="en-US" dirty="0">
                <a:latin typeface="Courier New" pitchFamily="49" charset="0"/>
              </a:rPr>
              <a:t>NVL</a:t>
            </a:r>
            <a:r>
              <a:rPr lang="en-US" dirty="0"/>
              <a:t> function is used to convert null values to zero.</a:t>
            </a:r>
          </a:p>
        </p:txBody>
      </p:sp>
      <p:sp>
        <p:nvSpPr>
          <p:cNvPr id="405508" name="Rectangle 4"/>
          <p:cNvSpPr>
            <a:spLocks noChangeArrowheads="1"/>
          </p:cNvSpPr>
          <p:nvPr/>
        </p:nvSpPr>
        <p:spPr bwMode="auto">
          <a:xfrm>
            <a:off x="709911" y="6009822"/>
            <a:ext cx="5585519" cy="1640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93" tIns="43247" rIns="86493" bIns="43247" anchor="ctr"/>
          <a:lstStyle/>
          <a:p>
            <a:endParaRPr lang="en-ZA"/>
          </a:p>
        </p:txBody>
      </p:sp>
      <p:sp>
        <p:nvSpPr>
          <p:cNvPr id="405511" name="Text Box 7"/>
          <p:cNvSpPr txBox="1">
            <a:spLocks noChangeArrowheads="1"/>
          </p:cNvSpPr>
          <p:nvPr/>
        </p:nvSpPr>
        <p:spPr bwMode="gray">
          <a:xfrm>
            <a:off x="747117" y="6634238"/>
            <a:ext cx="349747" cy="3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12153" tIns="12153" rIns="12153" bIns="12153">
            <a:spAutoFit/>
          </a:bodyPr>
          <a:lstStyle>
            <a:lvl1pPr algn="l" defTabSz="831850">
              <a:spcBef>
                <a:spcPct val="0"/>
              </a:spcBef>
              <a:defRPr sz="2400">
                <a:solidFill>
                  <a:schemeClr val="tx1"/>
                </a:solidFill>
                <a:latin typeface="Times New Roman" pitchFamily="18" charset="0"/>
              </a:defRPr>
            </a:lvl1pPr>
            <a:lvl2pPr marL="415925" algn="l" defTabSz="831850">
              <a:spcBef>
                <a:spcPct val="0"/>
              </a:spcBef>
              <a:defRPr sz="2400">
                <a:solidFill>
                  <a:schemeClr val="tx1"/>
                </a:solidFill>
                <a:latin typeface="Times New Roman" pitchFamily="18" charset="0"/>
              </a:defRPr>
            </a:lvl2pPr>
            <a:lvl3pPr marL="831850" algn="l" defTabSz="831850">
              <a:spcBef>
                <a:spcPct val="0"/>
              </a:spcBef>
              <a:defRPr sz="2400">
                <a:solidFill>
                  <a:schemeClr val="tx1"/>
                </a:solidFill>
                <a:latin typeface="Times New Roman" pitchFamily="18" charset="0"/>
              </a:defRPr>
            </a:lvl3pPr>
            <a:lvl4pPr marL="1250950" algn="l" defTabSz="831850">
              <a:spcBef>
                <a:spcPct val="0"/>
              </a:spcBef>
              <a:defRPr sz="2400">
                <a:solidFill>
                  <a:schemeClr val="tx1"/>
                </a:solidFill>
                <a:latin typeface="Times New Roman" pitchFamily="18" charset="0"/>
              </a:defRPr>
            </a:lvl4pPr>
            <a:lvl5pPr marL="1666875" algn="l" defTabSz="831850">
              <a:spcBef>
                <a:spcPct val="0"/>
              </a:spcBef>
              <a:defRPr sz="2400">
                <a:solidFill>
                  <a:schemeClr val="tx1"/>
                </a:solidFill>
                <a:latin typeface="Times New Roman" pitchFamily="18" charset="0"/>
              </a:defRPr>
            </a:lvl5pPr>
            <a:lvl6pPr marL="2124075" defTabSz="831850" fontAlgn="base">
              <a:spcBef>
                <a:spcPct val="0"/>
              </a:spcBef>
              <a:spcAft>
                <a:spcPct val="0"/>
              </a:spcAft>
              <a:defRPr sz="2400">
                <a:solidFill>
                  <a:schemeClr val="tx1"/>
                </a:solidFill>
                <a:latin typeface="Times New Roman" pitchFamily="18" charset="0"/>
              </a:defRPr>
            </a:lvl6pPr>
            <a:lvl7pPr marL="2581275" defTabSz="831850" fontAlgn="base">
              <a:spcBef>
                <a:spcPct val="0"/>
              </a:spcBef>
              <a:spcAft>
                <a:spcPct val="0"/>
              </a:spcAft>
              <a:defRPr sz="2400">
                <a:solidFill>
                  <a:schemeClr val="tx1"/>
                </a:solidFill>
                <a:latin typeface="Times New Roman" pitchFamily="18" charset="0"/>
              </a:defRPr>
            </a:lvl7pPr>
            <a:lvl8pPr marL="3038475" defTabSz="831850" fontAlgn="base">
              <a:spcBef>
                <a:spcPct val="0"/>
              </a:spcBef>
              <a:spcAft>
                <a:spcPct val="0"/>
              </a:spcAft>
              <a:defRPr sz="2400">
                <a:solidFill>
                  <a:schemeClr val="tx1"/>
                </a:solidFill>
                <a:latin typeface="Times New Roman" pitchFamily="18" charset="0"/>
              </a:defRPr>
            </a:lvl8pPr>
            <a:lvl9pPr marL="3495675" defTabSz="831850" fontAlgn="base">
              <a:spcBef>
                <a:spcPct val="0"/>
              </a:spcBef>
              <a:spcAft>
                <a:spcPct val="0"/>
              </a:spcAft>
              <a:defRPr sz="2400">
                <a:solidFill>
                  <a:schemeClr val="tx1"/>
                </a:solidFill>
                <a:latin typeface="Times New Roman" pitchFamily="18" charset="0"/>
              </a:defRPr>
            </a:lvl9pPr>
          </a:lstStyle>
          <a:p>
            <a:pPr algn="ctr">
              <a:buClr>
                <a:srgbClr val="000000"/>
              </a:buClr>
            </a:pPr>
            <a:r>
              <a:rPr lang="en-US">
                <a:latin typeface="Arial" charset="0"/>
              </a:rPr>
              <a:t>…</a:t>
            </a:r>
          </a:p>
        </p:txBody>
      </p:sp>
      <p:sp>
        <p:nvSpPr>
          <p:cNvPr id="405514" name="Text Box 10"/>
          <p:cNvSpPr txBox="1">
            <a:spLocks noChangeArrowheads="1"/>
          </p:cNvSpPr>
          <p:nvPr/>
        </p:nvSpPr>
        <p:spPr bwMode="gray">
          <a:xfrm>
            <a:off x="747117" y="7506608"/>
            <a:ext cx="349747" cy="3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12153" tIns="12153" rIns="12153" bIns="12153">
            <a:spAutoFit/>
          </a:bodyPr>
          <a:lstStyle>
            <a:lvl1pPr algn="l" defTabSz="831850">
              <a:spcBef>
                <a:spcPct val="0"/>
              </a:spcBef>
              <a:defRPr sz="2400">
                <a:solidFill>
                  <a:schemeClr val="tx1"/>
                </a:solidFill>
                <a:latin typeface="Times New Roman" pitchFamily="18" charset="0"/>
              </a:defRPr>
            </a:lvl1pPr>
            <a:lvl2pPr marL="415925" algn="l" defTabSz="831850">
              <a:spcBef>
                <a:spcPct val="0"/>
              </a:spcBef>
              <a:defRPr sz="2400">
                <a:solidFill>
                  <a:schemeClr val="tx1"/>
                </a:solidFill>
                <a:latin typeface="Times New Roman" pitchFamily="18" charset="0"/>
              </a:defRPr>
            </a:lvl2pPr>
            <a:lvl3pPr marL="831850" algn="l" defTabSz="831850">
              <a:spcBef>
                <a:spcPct val="0"/>
              </a:spcBef>
              <a:defRPr sz="2400">
                <a:solidFill>
                  <a:schemeClr val="tx1"/>
                </a:solidFill>
                <a:latin typeface="Times New Roman" pitchFamily="18" charset="0"/>
              </a:defRPr>
            </a:lvl3pPr>
            <a:lvl4pPr marL="1250950" algn="l" defTabSz="831850">
              <a:spcBef>
                <a:spcPct val="0"/>
              </a:spcBef>
              <a:defRPr sz="2400">
                <a:solidFill>
                  <a:schemeClr val="tx1"/>
                </a:solidFill>
                <a:latin typeface="Times New Roman" pitchFamily="18" charset="0"/>
              </a:defRPr>
            </a:lvl4pPr>
            <a:lvl5pPr marL="1666875" algn="l" defTabSz="831850">
              <a:spcBef>
                <a:spcPct val="0"/>
              </a:spcBef>
              <a:defRPr sz="2400">
                <a:solidFill>
                  <a:schemeClr val="tx1"/>
                </a:solidFill>
                <a:latin typeface="Times New Roman" pitchFamily="18" charset="0"/>
              </a:defRPr>
            </a:lvl5pPr>
            <a:lvl6pPr marL="2124075" defTabSz="831850" fontAlgn="base">
              <a:spcBef>
                <a:spcPct val="0"/>
              </a:spcBef>
              <a:spcAft>
                <a:spcPct val="0"/>
              </a:spcAft>
              <a:defRPr sz="2400">
                <a:solidFill>
                  <a:schemeClr val="tx1"/>
                </a:solidFill>
                <a:latin typeface="Times New Roman" pitchFamily="18" charset="0"/>
              </a:defRPr>
            </a:lvl6pPr>
            <a:lvl7pPr marL="2581275" defTabSz="831850" fontAlgn="base">
              <a:spcBef>
                <a:spcPct val="0"/>
              </a:spcBef>
              <a:spcAft>
                <a:spcPct val="0"/>
              </a:spcAft>
              <a:defRPr sz="2400">
                <a:solidFill>
                  <a:schemeClr val="tx1"/>
                </a:solidFill>
                <a:latin typeface="Times New Roman" pitchFamily="18" charset="0"/>
              </a:defRPr>
            </a:lvl7pPr>
            <a:lvl8pPr marL="3038475" defTabSz="831850" fontAlgn="base">
              <a:spcBef>
                <a:spcPct val="0"/>
              </a:spcBef>
              <a:spcAft>
                <a:spcPct val="0"/>
              </a:spcAft>
              <a:defRPr sz="2400">
                <a:solidFill>
                  <a:schemeClr val="tx1"/>
                </a:solidFill>
                <a:latin typeface="Times New Roman" pitchFamily="18" charset="0"/>
              </a:defRPr>
            </a:lvl8pPr>
            <a:lvl9pPr marL="3495675" defTabSz="831850" fontAlgn="base">
              <a:spcBef>
                <a:spcPct val="0"/>
              </a:spcBef>
              <a:spcAft>
                <a:spcPct val="0"/>
              </a:spcAft>
              <a:defRPr sz="2400">
                <a:solidFill>
                  <a:schemeClr val="tx1"/>
                </a:solidFill>
                <a:latin typeface="Times New Roman" pitchFamily="18" charset="0"/>
              </a:defRPr>
            </a:lvl9pPr>
          </a:lstStyle>
          <a:p>
            <a:pPr algn="ctr">
              <a:buClr>
                <a:srgbClr val="000000"/>
              </a:buClr>
            </a:pPr>
            <a:r>
              <a:rPr lang="en-US">
                <a:latin typeface="Arial" charset="0"/>
              </a:rPr>
              <a:t>…</a:t>
            </a:r>
          </a:p>
        </p:txBody>
      </p:sp>
    </p:spTree>
    <p:extLst>
      <p:ext uri="{BB962C8B-B14F-4D97-AF65-F5344CB8AC3E}">
        <p14:creationId xmlns:p14="http://schemas.microsoft.com/office/powerpoint/2010/main" val="3633873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t>Oracle Database 11</a:t>
            </a:r>
            <a:r>
              <a:rPr lang="en-US" i="1"/>
              <a:t>g</a:t>
            </a:r>
            <a:r>
              <a:rPr lang="en-US"/>
              <a:t>: SQL Fundamentals I</a:t>
            </a:r>
            <a:r>
              <a:rPr lang="en-US">
                <a:solidFill>
                  <a:schemeClr val="tx1"/>
                </a:solidFill>
              </a:rPr>
              <a:t>   5 - </a:t>
            </a:r>
            <a:fld id="{9A7FED8A-C487-45B6-A52F-A2A003E9E078}" type="slidenum">
              <a:rPr lang="en-US">
                <a:solidFill>
                  <a:schemeClr val="tx1"/>
                </a:solidFill>
              </a:rPr>
              <a:pPr/>
              <a:t>66</a:t>
            </a:fld>
            <a:endParaRPr lang="en-US">
              <a:solidFill>
                <a:schemeClr val="tx1"/>
              </a:solidFill>
            </a:endParaRPr>
          </a:p>
        </p:txBody>
      </p:sp>
      <p:sp>
        <p:nvSpPr>
          <p:cNvPr id="350210" name="Rectangle 2"/>
          <p:cNvSpPr>
            <a:spLocks noGrp="1" noRot="1" noChangeAspect="1" noChangeArrowheads="1" noTextEdit="1"/>
          </p:cNvSpPr>
          <p:nvPr>
            <p:ph type="sldImg"/>
          </p:nvPr>
        </p:nvSpPr>
        <p:spPr>
          <a:ln/>
        </p:spPr>
      </p:sp>
      <p:sp>
        <p:nvSpPr>
          <p:cNvPr id="350211" name="Rectangle 3"/>
          <p:cNvSpPr>
            <a:spLocks noGrp="1" noChangeArrowheads="1"/>
          </p:cNvSpPr>
          <p:nvPr>
            <p:ph type="body" idx="1"/>
          </p:nvPr>
        </p:nvSpPr>
        <p:spPr>
          <a:xfrm>
            <a:off x="447973" y="5143500"/>
            <a:ext cx="5962055" cy="3489476"/>
          </a:xfrm>
        </p:spPr>
        <p:txBody>
          <a:bodyPr/>
          <a:lstStyle/>
          <a:p>
            <a:r>
              <a:rPr lang="en-US" dirty="0"/>
              <a:t>Using the </a:t>
            </a:r>
            <a:r>
              <a:rPr lang="en-US" dirty="0">
                <a:latin typeface="Courier New" pitchFamily="49" charset="0"/>
              </a:rPr>
              <a:t>HAVING</a:t>
            </a:r>
            <a:r>
              <a:rPr lang="en-US" dirty="0"/>
              <a:t> Clause (continued)</a:t>
            </a:r>
          </a:p>
          <a:p>
            <a:pPr lvl="1"/>
            <a:r>
              <a:rPr lang="en-US" dirty="0"/>
              <a:t>The example in the slide displays the job ID and total monthly salary for each job that has a total payroll exceeding $13,000. The example excludes sales representatives and sorts the list by the total monthly salary.</a:t>
            </a:r>
          </a:p>
        </p:txBody>
      </p:sp>
    </p:spTree>
    <p:extLst>
      <p:ext uri="{BB962C8B-B14F-4D97-AF65-F5344CB8AC3E}">
        <p14:creationId xmlns:p14="http://schemas.microsoft.com/office/powerpoint/2010/main" val="3222607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t>Oracle Database 11</a:t>
            </a:r>
            <a:r>
              <a:rPr lang="en-US" i="1"/>
              <a:t>g</a:t>
            </a:r>
            <a:r>
              <a:rPr lang="en-US"/>
              <a:t>: SQL Fundamentals I</a:t>
            </a:r>
            <a:r>
              <a:rPr lang="en-US">
                <a:solidFill>
                  <a:schemeClr val="tx1"/>
                </a:solidFill>
              </a:rPr>
              <a:t>   5 - </a:t>
            </a:r>
            <a:fld id="{801AF41F-01CA-41C1-A4CA-ECC744B953F2}" type="slidenum">
              <a:rPr lang="en-US">
                <a:solidFill>
                  <a:schemeClr val="tx1"/>
                </a:solidFill>
              </a:rPr>
              <a:pPr/>
              <a:t>67</a:t>
            </a:fld>
            <a:endParaRPr lang="en-US">
              <a:solidFill>
                <a:schemeClr val="tx1"/>
              </a:solidFill>
            </a:endParaRPr>
          </a:p>
        </p:txBody>
      </p:sp>
      <p:sp>
        <p:nvSpPr>
          <p:cNvPr id="352260" name="Rectangle 4"/>
          <p:cNvSpPr>
            <a:spLocks noGrp="1" noRot="1" noChangeAspect="1" noChangeArrowheads="1" noTextEdit="1"/>
          </p:cNvSpPr>
          <p:nvPr>
            <p:ph type="sldImg"/>
          </p:nvPr>
        </p:nvSpPr>
        <p:spPr>
          <a:ln/>
        </p:spPr>
      </p:sp>
      <p:sp>
        <p:nvSpPr>
          <p:cNvPr id="352261" name="Rectangle 5"/>
          <p:cNvSpPr>
            <a:spLocks noGrp="1" noChangeArrowheads="1"/>
          </p:cNvSpPr>
          <p:nvPr>
            <p:ph type="body" idx="1"/>
          </p:nvPr>
        </p:nvSpPr>
        <p:spPr>
          <a:xfrm>
            <a:off x="447973" y="5143500"/>
            <a:ext cx="5962055" cy="3489476"/>
          </a:xfrm>
        </p:spPr>
        <p:txBody>
          <a:bodyPr/>
          <a:lstStyle/>
          <a:p>
            <a:r>
              <a:rPr lang="en-US"/>
              <a:t>Nesting Group Functions</a:t>
            </a:r>
          </a:p>
          <a:p>
            <a:pPr lvl="1"/>
            <a:r>
              <a:rPr lang="en-US"/>
              <a:t>Group functions can be nested to a depth of two functions. </a:t>
            </a:r>
            <a:r>
              <a:rPr lang="en-US">
                <a:ea typeface="Arial Unicode MS" pitchFamily="34" charset="-128"/>
                <a:cs typeface="Arial Unicode MS" pitchFamily="34" charset="-128"/>
              </a:rPr>
              <a:t>The example in the slide calculates the average salary for each </a:t>
            </a:r>
            <a:r>
              <a:rPr lang="en-US">
                <a:latin typeface="Courier New" pitchFamily="49" charset="0"/>
                <a:ea typeface="Arial Unicode MS" pitchFamily="34" charset="-128"/>
                <a:cs typeface="Arial Unicode MS" pitchFamily="34" charset="-128"/>
              </a:rPr>
              <a:t>department_id</a:t>
            </a:r>
            <a:r>
              <a:rPr lang="en-US">
                <a:ea typeface="Arial Unicode MS" pitchFamily="34" charset="-128"/>
                <a:cs typeface="Arial Unicode MS" pitchFamily="34" charset="-128"/>
              </a:rPr>
              <a:t> and then displays the maximum average salary.</a:t>
            </a:r>
            <a:r>
              <a:rPr lang="en-US">
                <a:latin typeface="Arial Unicode MS" pitchFamily="34" charset="-128"/>
                <a:ea typeface="Arial Unicode MS" pitchFamily="34" charset="-128"/>
                <a:cs typeface="Arial Unicode MS" pitchFamily="34" charset="-128"/>
              </a:rPr>
              <a:t> </a:t>
            </a:r>
          </a:p>
          <a:p>
            <a:pPr lvl="1"/>
            <a:r>
              <a:rPr lang="en-US"/>
              <a:t>Note that </a:t>
            </a:r>
            <a:r>
              <a:rPr lang="en-US">
                <a:latin typeface="Courier New" pitchFamily="49" charset="0"/>
              </a:rPr>
              <a:t>GROUP</a:t>
            </a:r>
            <a:r>
              <a:rPr lang="en-US"/>
              <a:t> </a:t>
            </a:r>
            <a:r>
              <a:rPr lang="en-US">
                <a:latin typeface="Courier New" pitchFamily="49" charset="0"/>
              </a:rPr>
              <a:t>BY</a:t>
            </a:r>
            <a:r>
              <a:rPr lang="en-US"/>
              <a:t> clause is mandatory when nesting group functions.</a:t>
            </a:r>
          </a:p>
        </p:txBody>
      </p:sp>
    </p:spTree>
    <p:extLst>
      <p:ext uri="{BB962C8B-B14F-4D97-AF65-F5344CB8AC3E}">
        <p14:creationId xmlns:p14="http://schemas.microsoft.com/office/powerpoint/2010/main" val="2909929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04" name="Rectangle 4"/>
          <p:cNvSpPr>
            <a:spLocks noGrp="1" noRot="1" noChangeAspect="1" noChangeArrowheads="1" noTextEdit="1"/>
          </p:cNvSpPr>
          <p:nvPr>
            <p:ph type="sldImg"/>
          </p:nvPr>
        </p:nvSpPr>
        <p:spPr>
          <a:ln/>
        </p:spPr>
      </p:sp>
      <p:sp>
        <p:nvSpPr>
          <p:cNvPr id="307205" name="Rectangle 5"/>
          <p:cNvSpPr>
            <a:spLocks noGrp="1" noChangeArrowheads="1"/>
          </p:cNvSpPr>
          <p:nvPr>
            <p:ph type="body" idx="1"/>
          </p:nvPr>
        </p:nvSpPr>
        <p:spPr/>
        <p:txBody>
          <a:bodyPr/>
          <a:lstStyle/>
          <a:p>
            <a:endParaRPr lang="af-ZA" altLang="af-ZA"/>
          </a:p>
        </p:txBody>
      </p:sp>
    </p:spTree>
    <p:extLst>
      <p:ext uri="{BB962C8B-B14F-4D97-AF65-F5344CB8AC3E}">
        <p14:creationId xmlns:p14="http://schemas.microsoft.com/office/powerpoint/2010/main" val="2340669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C5713B8E-737A-47A7-9643-DFA59AECD2A1}" type="slidenum">
              <a:rPr lang="en-US" altLang="af-ZA">
                <a:solidFill>
                  <a:schemeClr val="tx1"/>
                </a:solidFill>
              </a:rPr>
              <a:pPr/>
              <a:t>72</a:t>
            </a:fld>
            <a:endParaRPr lang="en-US" altLang="af-ZA">
              <a:solidFill>
                <a:schemeClr val="tx1"/>
              </a:solidFill>
            </a:endParaRPr>
          </a:p>
        </p:txBody>
      </p:sp>
      <p:sp>
        <p:nvSpPr>
          <p:cNvPr id="309252" name="Rectangle 4"/>
          <p:cNvSpPr>
            <a:spLocks noGrp="1" noRot="1" noChangeAspect="1" noChangeArrowheads="1" noTextEdit="1"/>
          </p:cNvSpPr>
          <p:nvPr>
            <p:ph type="sldImg"/>
          </p:nvPr>
        </p:nvSpPr>
        <p:spPr>
          <a:ln/>
        </p:spPr>
      </p:sp>
      <p:sp>
        <p:nvSpPr>
          <p:cNvPr id="309253" name="Rectangle 5"/>
          <p:cNvSpPr>
            <a:spLocks noGrp="1" noChangeArrowheads="1"/>
          </p:cNvSpPr>
          <p:nvPr>
            <p:ph type="body" idx="1"/>
          </p:nvPr>
        </p:nvSpPr>
        <p:spPr>
          <a:xfrm>
            <a:off x="447973" y="5143500"/>
            <a:ext cx="5962055" cy="3489476"/>
          </a:xfrm>
        </p:spPr>
        <p:txBody>
          <a:bodyPr/>
          <a:lstStyle/>
          <a:p>
            <a:r>
              <a:rPr lang="en-US" altLang="af-ZA" dirty="0"/>
              <a:t>Objectives</a:t>
            </a:r>
          </a:p>
          <a:p>
            <a:pPr lvl="1"/>
            <a:r>
              <a:rPr lang="en-US" altLang="af-ZA" dirty="0"/>
              <a:t>This lesson explains how to obtain data from more than one table. A </a:t>
            </a:r>
            <a:r>
              <a:rPr lang="en-US" altLang="af-ZA" i="1" dirty="0"/>
              <a:t>join</a:t>
            </a:r>
            <a:r>
              <a:rPr lang="en-US" altLang="af-ZA" dirty="0"/>
              <a:t> is used to view information from multiple tables. Therefore, you can </a:t>
            </a:r>
            <a:r>
              <a:rPr lang="en-US" altLang="af-ZA" i="1" dirty="0"/>
              <a:t>join</a:t>
            </a:r>
            <a:r>
              <a:rPr lang="en-US" altLang="af-ZA" dirty="0"/>
              <a:t> tables together to view information from more than one table.</a:t>
            </a:r>
          </a:p>
          <a:p>
            <a:pPr lvl="1"/>
            <a:r>
              <a:rPr lang="en-US" altLang="af-ZA" b="1" dirty="0"/>
              <a:t>Note:</a:t>
            </a:r>
            <a:r>
              <a:rPr lang="en-US" altLang="af-ZA" dirty="0"/>
              <a:t> Information on joins is found in the section on </a:t>
            </a:r>
            <a:r>
              <a:rPr lang="en-US" altLang="af-ZA" i="1" dirty="0"/>
              <a:t>SQL Queries and Subqueries: Joins</a:t>
            </a:r>
            <a:r>
              <a:rPr lang="en-US" altLang="af-ZA" dirty="0"/>
              <a:t> in</a:t>
            </a:r>
            <a:br>
              <a:rPr lang="en-US" altLang="af-ZA" dirty="0"/>
            </a:br>
            <a:r>
              <a:rPr lang="en-US" altLang="af-ZA" i="1" dirty="0"/>
              <a:t>Oracle Database SQL Language Reference 11g, Release 1 (11.1)</a:t>
            </a:r>
            <a:r>
              <a:rPr lang="en-US" altLang="af-ZA" dirty="0"/>
              <a:t>.</a:t>
            </a:r>
          </a:p>
        </p:txBody>
      </p:sp>
    </p:spTree>
    <p:extLst>
      <p:ext uri="{BB962C8B-B14F-4D97-AF65-F5344CB8AC3E}">
        <p14:creationId xmlns:p14="http://schemas.microsoft.com/office/powerpoint/2010/main" val="2133546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C490BF08-19CE-4B34-BE4C-7319DE5B8AF2}" type="slidenum">
              <a:rPr lang="en-US" altLang="af-ZA">
                <a:solidFill>
                  <a:schemeClr val="tx1"/>
                </a:solidFill>
              </a:rPr>
              <a:pPr/>
              <a:t>73</a:t>
            </a:fld>
            <a:endParaRPr lang="en-US" altLang="af-ZA">
              <a:solidFill>
                <a:schemeClr val="tx1"/>
              </a:solidFill>
            </a:endParaRPr>
          </a:p>
        </p:txBody>
      </p:sp>
      <p:sp>
        <p:nvSpPr>
          <p:cNvPr id="417796" name="Rectangle 2052"/>
          <p:cNvSpPr>
            <a:spLocks noGrp="1" noRot="1" noChangeAspect="1" noChangeArrowheads="1" noTextEdit="1"/>
          </p:cNvSpPr>
          <p:nvPr>
            <p:ph type="sldImg"/>
          </p:nvPr>
        </p:nvSpPr>
        <p:spPr>
          <a:ln/>
        </p:spPr>
      </p:sp>
      <p:sp>
        <p:nvSpPr>
          <p:cNvPr id="417797" name="Rectangle 2053"/>
          <p:cNvSpPr>
            <a:spLocks noGrp="1" noChangeArrowheads="1"/>
          </p:cNvSpPr>
          <p:nvPr>
            <p:ph type="body" idx="1"/>
          </p:nvPr>
        </p:nvSpPr>
        <p:spPr/>
        <p:txBody>
          <a:bodyPr/>
          <a:lstStyle/>
          <a:p>
            <a:endParaRPr lang="af-ZA" altLang="af-ZA"/>
          </a:p>
        </p:txBody>
      </p:sp>
    </p:spTree>
    <p:extLst>
      <p:ext uri="{BB962C8B-B14F-4D97-AF65-F5344CB8AC3E}">
        <p14:creationId xmlns:p14="http://schemas.microsoft.com/office/powerpoint/2010/main" val="1109204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87B5B7BF-B5CE-489B-AAC4-BBC3EE759EEA}" type="slidenum">
              <a:rPr lang="en-US" altLang="af-ZA">
                <a:solidFill>
                  <a:schemeClr val="tx1"/>
                </a:solidFill>
              </a:rPr>
              <a:pPr/>
              <a:t>74</a:t>
            </a:fld>
            <a:endParaRPr lang="en-US" altLang="af-ZA">
              <a:solidFill>
                <a:schemeClr val="tx1"/>
              </a:solidFill>
            </a:endParaRPr>
          </a:p>
        </p:txBody>
      </p:sp>
      <p:sp>
        <p:nvSpPr>
          <p:cNvPr id="311300" name="Rectangle 4"/>
          <p:cNvSpPr>
            <a:spLocks noGrp="1" noRot="1" noChangeAspect="1" noChangeArrowheads="1" noTextEdit="1"/>
          </p:cNvSpPr>
          <p:nvPr>
            <p:ph type="sldImg"/>
          </p:nvPr>
        </p:nvSpPr>
        <p:spPr>
          <a:ln/>
        </p:spPr>
      </p:sp>
      <p:sp>
        <p:nvSpPr>
          <p:cNvPr id="311301" name="Rectangle 5"/>
          <p:cNvSpPr>
            <a:spLocks noGrp="1" noChangeArrowheads="1"/>
          </p:cNvSpPr>
          <p:nvPr>
            <p:ph type="body" idx="1"/>
          </p:nvPr>
        </p:nvSpPr>
        <p:spPr>
          <a:xfrm>
            <a:off x="447973" y="5143500"/>
            <a:ext cx="5962055" cy="3489476"/>
          </a:xfrm>
        </p:spPr>
        <p:txBody>
          <a:bodyPr/>
          <a:lstStyle/>
          <a:p>
            <a:r>
              <a:rPr lang="en-US" altLang="af-ZA" dirty="0"/>
              <a:t>Obtaining Data from Multiple Tables</a:t>
            </a:r>
          </a:p>
          <a:p>
            <a:pPr lvl="1"/>
            <a:r>
              <a:rPr lang="en-US" altLang="af-ZA" dirty="0"/>
              <a:t>Sometimes you need to use </a:t>
            </a:r>
            <a:r>
              <a:rPr lang="en-US" altLang="af-ZA" dirty="0">
                <a:solidFill>
                  <a:schemeClr val="tx1"/>
                </a:solidFill>
              </a:rPr>
              <a:t>data from more than one table</a:t>
            </a:r>
            <a:r>
              <a:rPr lang="en-US" altLang="af-ZA" dirty="0"/>
              <a:t>. In the example in the slide, the report displays data from two separate tables:</a:t>
            </a:r>
          </a:p>
          <a:p>
            <a:pPr lvl="2"/>
            <a:r>
              <a:rPr lang="en-US" altLang="af-ZA" dirty="0"/>
              <a:t>Employee IDs exist in the </a:t>
            </a:r>
            <a:r>
              <a:rPr lang="en-US" altLang="af-ZA" dirty="0">
                <a:latin typeface="Courier New" pitchFamily="49" charset="0"/>
              </a:rPr>
              <a:t>EMPLOYEES</a:t>
            </a:r>
            <a:r>
              <a:rPr lang="en-US" altLang="af-ZA" dirty="0"/>
              <a:t> table.</a:t>
            </a:r>
          </a:p>
          <a:p>
            <a:pPr lvl="2"/>
            <a:r>
              <a:rPr lang="en-US" altLang="af-ZA" dirty="0"/>
              <a:t>Department IDs exist in both the </a:t>
            </a:r>
            <a:r>
              <a:rPr lang="en-US" altLang="af-ZA" dirty="0">
                <a:latin typeface="Courier New" pitchFamily="49" charset="0"/>
              </a:rPr>
              <a:t>EMPLOYEES</a:t>
            </a:r>
            <a:r>
              <a:rPr lang="en-US" altLang="af-ZA" dirty="0"/>
              <a:t> and </a:t>
            </a:r>
            <a:r>
              <a:rPr lang="en-US" altLang="af-ZA" dirty="0">
                <a:latin typeface="Courier New" pitchFamily="49" charset="0"/>
              </a:rPr>
              <a:t>DEPARTMENTS</a:t>
            </a:r>
            <a:r>
              <a:rPr lang="en-US" altLang="af-ZA" dirty="0"/>
              <a:t> tables.</a:t>
            </a:r>
          </a:p>
          <a:p>
            <a:pPr lvl="2"/>
            <a:r>
              <a:rPr lang="en-US" altLang="af-ZA" dirty="0"/>
              <a:t>Department names exist in the </a:t>
            </a:r>
            <a:r>
              <a:rPr lang="en-US" altLang="af-ZA" dirty="0">
                <a:latin typeface="Courier New" pitchFamily="49" charset="0"/>
              </a:rPr>
              <a:t>DEPARTMENTS</a:t>
            </a:r>
            <a:r>
              <a:rPr lang="en-US" altLang="af-ZA" dirty="0"/>
              <a:t> table.</a:t>
            </a:r>
          </a:p>
          <a:p>
            <a:pPr lvl="1"/>
            <a:r>
              <a:rPr lang="en-US" altLang="af-ZA" dirty="0"/>
              <a:t>To produce the report, you need to link the </a:t>
            </a:r>
            <a:r>
              <a:rPr lang="en-US" altLang="af-ZA" dirty="0">
                <a:latin typeface="Courier New" pitchFamily="49" charset="0"/>
              </a:rPr>
              <a:t>EMPLOYEES</a:t>
            </a:r>
            <a:r>
              <a:rPr lang="en-US" altLang="af-ZA" dirty="0"/>
              <a:t> and </a:t>
            </a:r>
            <a:r>
              <a:rPr lang="en-US" altLang="af-ZA" dirty="0">
                <a:latin typeface="Courier New" pitchFamily="49" charset="0"/>
              </a:rPr>
              <a:t>DEPARTMENTS</a:t>
            </a:r>
            <a:r>
              <a:rPr lang="en-US" altLang="af-ZA" dirty="0"/>
              <a:t> tables, and access data from both of them.</a:t>
            </a:r>
          </a:p>
        </p:txBody>
      </p:sp>
    </p:spTree>
    <p:extLst>
      <p:ext uri="{BB962C8B-B14F-4D97-AF65-F5344CB8AC3E}">
        <p14:creationId xmlns:p14="http://schemas.microsoft.com/office/powerpoint/2010/main" val="3289449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34B05DCA-841F-4F4B-A09F-F22E87B6007B}" type="slidenum">
              <a:rPr lang="en-US" altLang="af-ZA">
                <a:solidFill>
                  <a:schemeClr val="tx1"/>
                </a:solidFill>
              </a:rPr>
              <a:pPr/>
              <a:t>75</a:t>
            </a:fld>
            <a:endParaRPr lang="en-US" altLang="af-ZA">
              <a:solidFill>
                <a:schemeClr val="tx1"/>
              </a:solidFill>
            </a:endParaRPr>
          </a:p>
        </p:txBody>
      </p:sp>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a:xfrm>
            <a:off x="447973" y="5143500"/>
            <a:ext cx="5962055" cy="3489476"/>
          </a:xfrm>
        </p:spPr>
        <p:txBody>
          <a:bodyPr/>
          <a:lstStyle/>
          <a:p>
            <a:r>
              <a:rPr lang="en-US" altLang="af-ZA" dirty="0"/>
              <a:t>Joining Tables Using SQL:1999 Syntax</a:t>
            </a:r>
          </a:p>
          <a:p>
            <a:pPr lvl="1"/>
            <a:r>
              <a:rPr lang="en-US" altLang="af-ZA" dirty="0"/>
              <a:t>In the syntax:</a:t>
            </a:r>
          </a:p>
          <a:p>
            <a:pPr marL="216233" lvl="2">
              <a:lnSpc>
                <a:spcPct val="90000"/>
              </a:lnSpc>
              <a:spcBef>
                <a:spcPct val="35000"/>
              </a:spcBef>
            </a:pPr>
            <a:r>
              <a:rPr lang="en-US" altLang="af-ZA" i="1" dirty="0">
                <a:latin typeface="Courier New" pitchFamily="49" charset="0"/>
              </a:rPr>
              <a:t>table1.column</a:t>
            </a:r>
            <a:r>
              <a:rPr lang="en-US" altLang="af-ZA" dirty="0"/>
              <a:t> denotes the table and the column from which data is retrieved</a:t>
            </a:r>
          </a:p>
          <a:p>
            <a:pPr marL="216233" lvl="2">
              <a:lnSpc>
                <a:spcPct val="90000"/>
              </a:lnSpc>
              <a:spcBef>
                <a:spcPct val="35000"/>
              </a:spcBef>
            </a:pPr>
            <a:r>
              <a:rPr lang="en-US" altLang="af-ZA" dirty="0">
                <a:latin typeface="Courier New" pitchFamily="49" charset="0"/>
              </a:rPr>
              <a:t>NATURAL</a:t>
            </a:r>
            <a:r>
              <a:rPr lang="en-US" altLang="af-ZA" dirty="0"/>
              <a:t> </a:t>
            </a:r>
            <a:r>
              <a:rPr lang="en-US" altLang="af-ZA" dirty="0">
                <a:latin typeface="Courier New" pitchFamily="49" charset="0"/>
              </a:rPr>
              <a:t>JOIN</a:t>
            </a:r>
            <a:r>
              <a:rPr lang="en-US" altLang="af-ZA" dirty="0"/>
              <a:t> joins two tables based on the same column name</a:t>
            </a:r>
          </a:p>
          <a:p>
            <a:pPr marL="216233" lvl="2">
              <a:lnSpc>
                <a:spcPct val="90000"/>
              </a:lnSpc>
              <a:spcBef>
                <a:spcPct val="35000"/>
              </a:spcBef>
            </a:pPr>
            <a:r>
              <a:rPr lang="en-US" altLang="af-ZA" dirty="0">
                <a:latin typeface="Courier New" pitchFamily="49" charset="0"/>
              </a:rPr>
              <a:t>JOIN</a:t>
            </a:r>
            <a:r>
              <a:rPr lang="en-US" altLang="af-ZA" i="1" dirty="0"/>
              <a:t> </a:t>
            </a:r>
            <a:r>
              <a:rPr lang="en-US" altLang="af-ZA" i="1" dirty="0">
                <a:latin typeface="Courier New" pitchFamily="49" charset="0"/>
              </a:rPr>
              <a:t>table2</a:t>
            </a:r>
            <a:r>
              <a:rPr lang="en-US" altLang="af-ZA" i="1" dirty="0"/>
              <a:t> </a:t>
            </a:r>
            <a:r>
              <a:rPr lang="en-US" altLang="af-ZA" dirty="0">
                <a:latin typeface="Courier New" pitchFamily="49" charset="0"/>
              </a:rPr>
              <a:t>USING</a:t>
            </a:r>
            <a:r>
              <a:rPr lang="en-US" altLang="af-ZA" dirty="0"/>
              <a:t> </a:t>
            </a:r>
            <a:r>
              <a:rPr lang="en-US" altLang="af-ZA" i="1" dirty="0" err="1">
                <a:latin typeface="Courier New" pitchFamily="49" charset="0"/>
              </a:rPr>
              <a:t>column_name</a:t>
            </a:r>
            <a:r>
              <a:rPr lang="en-US" altLang="af-ZA" dirty="0"/>
              <a:t> performs an equijoin based on the column name</a:t>
            </a:r>
          </a:p>
          <a:p>
            <a:pPr marL="216233" lvl="2">
              <a:lnSpc>
                <a:spcPct val="90000"/>
              </a:lnSpc>
              <a:spcBef>
                <a:spcPct val="35000"/>
              </a:spcBef>
            </a:pPr>
            <a:r>
              <a:rPr lang="en-US" altLang="af-ZA" dirty="0">
                <a:latin typeface="Courier New" pitchFamily="49" charset="0"/>
              </a:rPr>
              <a:t>JOIN</a:t>
            </a:r>
            <a:r>
              <a:rPr lang="en-US" altLang="af-ZA" i="1" dirty="0"/>
              <a:t> </a:t>
            </a:r>
            <a:r>
              <a:rPr lang="en-US" altLang="af-ZA" i="1" dirty="0">
                <a:latin typeface="Courier New" pitchFamily="49" charset="0"/>
              </a:rPr>
              <a:t>table2</a:t>
            </a:r>
            <a:r>
              <a:rPr lang="en-US" altLang="af-ZA" i="1" dirty="0"/>
              <a:t> </a:t>
            </a:r>
            <a:r>
              <a:rPr lang="en-US" altLang="af-ZA" i="1" dirty="0">
                <a:latin typeface="Courier New" pitchFamily="49" charset="0"/>
              </a:rPr>
              <a:t>ON</a:t>
            </a:r>
            <a:r>
              <a:rPr lang="en-US" altLang="af-ZA" i="1" dirty="0"/>
              <a:t> </a:t>
            </a:r>
            <a:r>
              <a:rPr lang="en-US" altLang="af-ZA" i="1" dirty="0">
                <a:latin typeface="Courier New" pitchFamily="49" charset="0"/>
              </a:rPr>
              <a:t>table1.column_name</a:t>
            </a:r>
            <a:r>
              <a:rPr lang="en-US" altLang="af-ZA" dirty="0"/>
              <a:t> </a:t>
            </a:r>
            <a:r>
              <a:rPr lang="en-US" altLang="af-ZA" dirty="0">
                <a:latin typeface="Courier New" pitchFamily="49" charset="0"/>
              </a:rPr>
              <a:t>=</a:t>
            </a:r>
            <a:r>
              <a:rPr lang="en-US" altLang="af-ZA" dirty="0"/>
              <a:t> </a:t>
            </a:r>
            <a:r>
              <a:rPr lang="en-US" altLang="af-ZA" i="1" dirty="0">
                <a:latin typeface="Courier New" pitchFamily="49" charset="0"/>
              </a:rPr>
              <a:t>table2.column_name</a:t>
            </a:r>
            <a:r>
              <a:rPr lang="en-US" altLang="af-ZA" dirty="0"/>
              <a:t> performs an equijoin based on the condition in the </a:t>
            </a:r>
            <a:r>
              <a:rPr lang="en-US" altLang="af-ZA" dirty="0">
                <a:latin typeface="Courier New" pitchFamily="49" charset="0"/>
              </a:rPr>
              <a:t>ON</a:t>
            </a:r>
            <a:r>
              <a:rPr lang="en-US" altLang="af-ZA" dirty="0"/>
              <a:t> clause </a:t>
            </a:r>
          </a:p>
          <a:p>
            <a:pPr marL="216233" lvl="2">
              <a:lnSpc>
                <a:spcPct val="90000"/>
              </a:lnSpc>
              <a:spcBef>
                <a:spcPct val="35000"/>
              </a:spcBef>
            </a:pPr>
            <a:r>
              <a:rPr lang="en-US" altLang="af-ZA" i="1" dirty="0">
                <a:latin typeface="Courier New" pitchFamily="49" charset="0"/>
              </a:rPr>
              <a:t>LEFT/RIGHT/FULL</a:t>
            </a:r>
            <a:r>
              <a:rPr lang="en-US" altLang="af-ZA" i="1" dirty="0"/>
              <a:t> </a:t>
            </a:r>
            <a:r>
              <a:rPr lang="en-US" altLang="af-ZA" i="1" dirty="0">
                <a:latin typeface="Courier New" pitchFamily="49" charset="0"/>
              </a:rPr>
              <a:t>OUTER</a:t>
            </a:r>
            <a:r>
              <a:rPr lang="en-US" altLang="af-ZA" i="1" dirty="0"/>
              <a:t> </a:t>
            </a:r>
            <a:r>
              <a:rPr lang="en-US" altLang="af-ZA" dirty="0"/>
              <a:t>is used</a:t>
            </a:r>
            <a:r>
              <a:rPr lang="en-US" altLang="af-ZA" i="1" dirty="0"/>
              <a:t> </a:t>
            </a:r>
            <a:r>
              <a:rPr lang="en-US" altLang="af-ZA" dirty="0"/>
              <a:t>to perform outer joins</a:t>
            </a:r>
          </a:p>
          <a:p>
            <a:pPr marL="216233" lvl="2">
              <a:lnSpc>
                <a:spcPct val="90000"/>
              </a:lnSpc>
              <a:spcBef>
                <a:spcPct val="35000"/>
              </a:spcBef>
            </a:pPr>
            <a:r>
              <a:rPr lang="en-US" altLang="af-ZA" dirty="0">
                <a:latin typeface="Courier New" pitchFamily="49" charset="0"/>
              </a:rPr>
              <a:t>CROSS</a:t>
            </a:r>
            <a:r>
              <a:rPr lang="en-US" altLang="af-ZA" dirty="0"/>
              <a:t> </a:t>
            </a:r>
            <a:r>
              <a:rPr lang="en-US" altLang="af-ZA" dirty="0">
                <a:latin typeface="Courier New" pitchFamily="49" charset="0"/>
              </a:rPr>
              <a:t>JOIN</a:t>
            </a:r>
            <a:r>
              <a:rPr lang="en-US" altLang="af-ZA" dirty="0"/>
              <a:t> returns a Cartesian product from the two tables</a:t>
            </a:r>
            <a:endParaRPr lang="en-US" altLang="af-ZA" i="1" dirty="0"/>
          </a:p>
          <a:p>
            <a:pPr lvl="1"/>
            <a:r>
              <a:rPr lang="en-US" altLang="af-ZA" dirty="0"/>
              <a:t>For more information, see the section titled </a:t>
            </a:r>
            <a:r>
              <a:rPr lang="en-US" altLang="af-ZA" i="1" dirty="0">
                <a:latin typeface="Courier New" pitchFamily="49" charset="0"/>
              </a:rPr>
              <a:t>SELECT</a:t>
            </a:r>
            <a:r>
              <a:rPr lang="en-US" altLang="af-ZA" dirty="0"/>
              <a:t> in </a:t>
            </a:r>
            <a:r>
              <a:rPr lang="en-US" altLang="af-ZA" i="1" dirty="0"/>
              <a:t>Oracle Database SQL Language Reference 11g, Release 1 (11.1)</a:t>
            </a:r>
            <a:r>
              <a:rPr lang="en-US" altLang="af-ZA" dirty="0"/>
              <a:t>.</a:t>
            </a:r>
          </a:p>
          <a:p>
            <a:pPr lvl="1"/>
            <a:endParaRPr lang="en-US" altLang="af-ZA" dirty="0"/>
          </a:p>
        </p:txBody>
      </p:sp>
    </p:spTree>
    <p:extLst>
      <p:ext uri="{BB962C8B-B14F-4D97-AF65-F5344CB8AC3E}">
        <p14:creationId xmlns:p14="http://schemas.microsoft.com/office/powerpoint/2010/main" val="3454242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22B99D23-FE54-4F07-B1A2-B5A3E1E54E7D}" type="slidenum">
              <a:rPr lang="en-US" altLang="af-ZA">
                <a:solidFill>
                  <a:schemeClr val="tx1"/>
                </a:solidFill>
              </a:rPr>
              <a:pPr/>
              <a:t>76</a:t>
            </a:fld>
            <a:endParaRPr lang="en-US" altLang="af-ZA">
              <a:solidFill>
                <a:schemeClr val="tx1"/>
              </a:solidFill>
            </a:endParaRPr>
          </a:p>
        </p:txBody>
      </p:sp>
      <p:sp>
        <p:nvSpPr>
          <p:cNvPr id="327684" name="Rectangle 4"/>
          <p:cNvSpPr>
            <a:spLocks noGrp="1" noRot="1" noChangeAspect="1" noChangeArrowheads="1" noTextEdit="1"/>
          </p:cNvSpPr>
          <p:nvPr>
            <p:ph type="sldImg"/>
          </p:nvPr>
        </p:nvSpPr>
        <p:spPr>
          <a:ln/>
        </p:spPr>
      </p:sp>
      <p:sp>
        <p:nvSpPr>
          <p:cNvPr id="327685" name="Rectangle 5"/>
          <p:cNvSpPr>
            <a:spLocks noGrp="1" noChangeArrowheads="1"/>
          </p:cNvSpPr>
          <p:nvPr>
            <p:ph type="body" idx="1"/>
          </p:nvPr>
        </p:nvSpPr>
        <p:spPr>
          <a:xfrm>
            <a:off x="447973" y="5143500"/>
            <a:ext cx="5962055" cy="3489476"/>
          </a:xfrm>
        </p:spPr>
        <p:txBody>
          <a:bodyPr/>
          <a:lstStyle/>
          <a:p>
            <a:pPr algn="just"/>
            <a:r>
              <a:rPr lang="en-US" altLang="af-ZA"/>
              <a:t>Qualifying Ambiguous Column Names</a:t>
            </a:r>
            <a:endParaRPr lang="en-US" altLang="af-ZA">
              <a:latin typeface="Times New Roman" charset="0"/>
            </a:endParaRPr>
          </a:p>
          <a:p>
            <a:pPr lvl="1"/>
            <a:r>
              <a:rPr lang="en-US" altLang="af-ZA"/>
              <a:t>When joining two or more tables, you need to qualify the names of the columns with the table name to avoid ambiguity. Without the </a:t>
            </a:r>
            <a:r>
              <a:rPr lang="en-US" altLang="af-ZA">
                <a:solidFill>
                  <a:schemeClr val="tx1"/>
                </a:solidFill>
              </a:rPr>
              <a:t>table prefixes</a:t>
            </a:r>
            <a:r>
              <a:rPr lang="en-US" altLang="af-ZA"/>
              <a:t>, the </a:t>
            </a:r>
            <a:r>
              <a:rPr lang="en-US" altLang="af-ZA">
                <a:latin typeface="Courier New" pitchFamily="49" charset="0"/>
              </a:rPr>
              <a:t>DEPARTMENT_ID</a:t>
            </a:r>
            <a:r>
              <a:rPr lang="en-US" altLang="af-ZA"/>
              <a:t> column in the </a:t>
            </a:r>
            <a:r>
              <a:rPr lang="en-US" altLang="af-ZA">
                <a:latin typeface="Courier New" pitchFamily="49" charset="0"/>
              </a:rPr>
              <a:t>SELECT</a:t>
            </a:r>
            <a:r>
              <a:rPr lang="en-US" altLang="af-ZA"/>
              <a:t> list could be from either the </a:t>
            </a:r>
            <a:r>
              <a:rPr lang="en-US" altLang="af-ZA">
                <a:latin typeface="Courier New" pitchFamily="49" charset="0"/>
              </a:rPr>
              <a:t>DEPARTMENTS</a:t>
            </a:r>
            <a:r>
              <a:rPr lang="en-US" altLang="af-ZA"/>
              <a:t> table or the </a:t>
            </a:r>
            <a:r>
              <a:rPr lang="en-US" altLang="af-ZA">
                <a:latin typeface="Courier New" pitchFamily="49" charset="0"/>
              </a:rPr>
              <a:t>EMPLOYEES</a:t>
            </a:r>
            <a:r>
              <a:rPr lang="en-US" altLang="af-ZA"/>
              <a:t> table. It is necessary to add the table prefix to execute your query. If there are no common column names between the two tables, there is no need to qualify the columns. However, using the table prefix improves performance, because you tell the Oracle server exactly where to find the columns. </a:t>
            </a:r>
          </a:p>
          <a:p>
            <a:pPr lvl="1"/>
            <a:r>
              <a:rPr lang="en-US" altLang="af-ZA"/>
              <a:t>However, qualifying column names with table names can be time consuming, particularly if the table names are lengthy. Instead, you can use </a:t>
            </a:r>
            <a:r>
              <a:rPr lang="en-US" altLang="af-ZA" i="1"/>
              <a:t>table aliases</a:t>
            </a:r>
            <a:r>
              <a:rPr lang="en-US" altLang="af-ZA"/>
              <a:t>. Just as a column alias gives a column another name, a table alias gives a table another name. Table aliases help to keep SQL code smaller, therefore using less memory.</a:t>
            </a:r>
          </a:p>
          <a:p>
            <a:pPr lvl="1"/>
            <a:r>
              <a:rPr lang="en-US" altLang="af-ZA"/>
              <a:t>The table name is specified in full, followed by a space and then the table alias. For example, the </a:t>
            </a:r>
            <a:r>
              <a:rPr lang="en-US" altLang="af-ZA">
                <a:latin typeface="Courier New" pitchFamily="49" charset="0"/>
              </a:rPr>
              <a:t>EMPLOYEES</a:t>
            </a:r>
            <a:r>
              <a:rPr lang="en-US" altLang="af-ZA"/>
              <a:t> table can be given an alias of </a:t>
            </a:r>
            <a:r>
              <a:rPr lang="en-US" altLang="af-ZA">
                <a:latin typeface="Courier New" pitchFamily="49" charset="0"/>
              </a:rPr>
              <a:t>e</a:t>
            </a:r>
            <a:r>
              <a:rPr lang="en-US" altLang="af-ZA"/>
              <a:t>, and the </a:t>
            </a:r>
            <a:r>
              <a:rPr lang="en-US" altLang="af-ZA">
                <a:latin typeface="Courier New" pitchFamily="49" charset="0"/>
              </a:rPr>
              <a:t>DEPARTMENTS</a:t>
            </a:r>
            <a:r>
              <a:rPr lang="en-US" altLang="af-ZA"/>
              <a:t> table an alias of </a:t>
            </a:r>
            <a:r>
              <a:rPr lang="en-US" altLang="af-ZA">
                <a:latin typeface="Courier New" pitchFamily="49" charset="0"/>
              </a:rPr>
              <a:t>d</a:t>
            </a:r>
            <a:r>
              <a:rPr lang="en-US" altLang="af-ZA"/>
              <a:t>.</a:t>
            </a:r>
          </a:p>
          <a:p>
            <a:pPr lvl="1"/>
            <a:r>
              <a:rPr lang="en-US" altLang="af-ZA" b="1"/>
              <a:t>Guidelines</a:t>
            </a:r>
          </a:p>
          <a:p>
            <a:pPr lvl="2"/>
            <a:r>
              <a:rPr lang="en-US" altLang="af-ZA"/>
              <a:t>Table aliases can be up to 30 characters in length, but shorter aliases are better than longer ones.</a:t>
            </a:r>
          </a:p>
          <a:p>
            <a:pPr lvl="2"/>
            <a:r>
              <a:rPr lang="en-US" altLang="af-ZA"/>
              <a:t>If a table alias is used for a particular table name in the </a:t>
            </a:r>
            <a:r>
              <a:rPr lang="en-US" altLang="af-ZA">
                <a:latin typeface="Courier New" pitchFamily="49" charset="0"/>
              </a:rPr>
              <a:t>FROM</a:t>
            </a:r>
            <a:r>
              <a:rPr lang="en-US" altLang="af-ZA"/>
              <a:t> clause, then that table alias must be substituted for the table name throughout the </a:t>
            </a:r>
            <a:r>
              <a:rPr lang="en-US" altLang="af-ZA">
                <a:latin typeface="Courier New" pitchFamily="49" charset="0"/>
              </a:rPr>
              <a:t>SELECT</a:t>
            </a:r>
            <a:r>
              <a:rPr lang="en-US" altLang="af-ZA"/>
              <a:t> statement.</a:t>
            </a:r>
          </a:p>
          <a:p>
            <a:pPr lvl="2"/>
            <a:r>
              <a:rPr lang="en-US" altLang="af-ZA"/>
              <a:t>Table aliases should be meaningful.</a:t>
            </a:r>
          </a:p>
          <a:p>
            <a:pPr lvl="2"/>
            <a:r>
              <a:rPr lang="en-US" altLang="af-ZA"/>
              <a:t>The table alias is valid for only the current </a:t>
            </a:r>
            <a:r>
              <a:rPr lang="en-US" altLang="af-ZA">
                <a:latin typeface="Courier New" pitchFamily="49" charset="0"/>
              </a:rPr>
              <a:t>SELECT</a:t>
            </a:r>
            <a:r>
              <a:rPr lang="en-US" altLang="af-ZA"/>
              <a:t> statement.</a:t>
            </a:r>
          </a:p>
        </p:txBody>
      </p:sp>
    </p:spTree>
    <p:extLst>
      <p:ext uri="{BB962C8B-B14F-4D97-AF65-F5344CB8AC3E}">
        <p14:creationId xmlns:p14="http://schemas.microsoft.com/office/powerpoint/2010/main" val="3548514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1E6A1F74-DD62-4386-8EF4-2FC6A7A17970}" type="slidenum">
              <a:rPr lang="en-ZA" smtClean="0"/>
              <a:t>4</a:t>
            </a:fld>
            <a:endParaRPr lang="en-ZA"/>
          </a:p>
        </p:txBody>
      </p:sp>
    </p:spTree>
    <p:extLst>
      <p:ext uri="{BB962C8B-B14F-4D97-AF65-F5344CB8AC3E}">
        <p14:creationId xmlns:p14="http://schemas.microsoft.com/office/powerpoint/2010/main" val="4212256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68D6CC83-A035-4496-A3C7-1A8B5E5C7423}" type="slidenum">
              <a:rPr lang="en-US" altLang="af-ZA">
                <a:solidFill>
                  <a:schemeClr val="tx1"/>
                </a:solidFill>
              </a:rPr>
              <a:pPr/>
              <a:t>77</a:t>
            </a:fld>
            <a:endParaRPr lang="en-US" altLang="af-ZA">
              <a:solidFill>
                <a:schemeClr val="tx1"/>
              </a:solidFill>
            </a:endParaRPr>
          </a:p>
        </p:txBody>
      </p:sp>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a:xfrm>
            <a:off x="447973" y="5143500"/>
            <a:ext cx="5962055" cy="3489476"/>
          </a:xfrm>
        </p:spPr>
        <p:txBody>
          <a:bodyPr/>
          <a:lstStyle/>
          <a:p>
            <a:r>
              <a:rPr lang="en-US" altLang="af-ZA" dirty="0"/>
              <a:t>Creating Natural Joins</a:t>
            </a:r>
          </a:p>
          <a:p>
            <a:pPr lvl="1"/>
            <a:r>
              <a:rPr lang="en-US" altLang="af-ZA" dirty="0"/>
              <a:t>You can join tables automatically based on the columns in the two tables that have matching data types and names. You do this by using the </a:t>
            </a:r>
            <a:r>
              <a:rPr lang="en-US" altLang="af-ZA" dirty="0">
                <a:solidFill>
                  <a:schemeClr val="tx1"/>
                </a:solidFill>
                <a:latin typeface="Courier New" pitchFamily="49" charset="0"/>
              </a:rPr>
              <a:t>NATURAL</a:t>
            </a:r>
            <a:r>
              <a:rPr lang="en-US" altLang="af-ZA" dirty="0"/>
              <a:t> </a:t>
            </a:r>
            <a:r>
              <a:rPr lang="en-US" altLang="af-ZA" dirty="0">
                <a:solidFill>
                  <a:schemeClr val="tx1"/>
                </a:solidFill>
                <a:latin typeface="Courier New" pitchFamily="49" charset="0"/>
              </a:rPr>
              <a:t>JOIN</a:t>
            </a:r>
            <a:r>
              <a:rPr lang="en-US" altLang="af-ZA" dirty="0">
                <a:solidFill>
                  <a:schemeClr val="tx1"/>
                </a:solidFill>
              </a:rPr>
              <a:t> keywords.</a:t>
            </a:r>
          </a:p>
          <a:p>
            <a:pPr lvl="1"/>
            <a:r>
              <a:rPr lang="en-US" altLang="af-ZA" b="1" dirty="0"/>
              <a:t>Note:</a:t>
            </a:r>
            <a:r>
              <a:rPr lang="en-US" altLang="af-ZA" dirty="0"/>
              <a:t> The join can happen on only those columns that have the same names and data types in both tables. If the columns have the same name but different data types, then the </a:t>
            </a:r>
            <a:r>
              <a:rPr lang="en-US" altLang="af-ZA" dirty="0">
                <a:latin typeface="Courier New" pitchFamily="49" charset="0"/>
              </a:rPr>
              <a:t>NATURAL</a:t>
            </a:r>
            <a:r>
              <a:rPr lang="en-US" altLang="af-ZA" dirty="0"/>
              <a:t> </a:t>
            </a:r>
            <a:r>
              <a:rPr lang="en-US" altLang="af-ZA" dirty="0">
                <a:latin typeface="Courier New" pitchFamily="49" charset="0"/>
              </a:rPr>
              <a:t>JOIN</a:t>
            </a:r>
            <a:r>
              <a:rPr lang="en-US" altLang="af-ZA" dirty="0"/>
              <a:t> syntax causes an error.</a:t>
            </a:r>
          </a:p>
        </p:txBody>
      </p:sp>
    </p:spTree>
    <p:extLst>
      <p:ext uri="{BB962C8B-B14F-4D97-AF65-F5344CB8AC3E}">
        <p14:creationId xmlns:p14="http://schemas.microsoft.com/office/powerpoint/2010/main" val="3860768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3C58019E-1F41-4404-9A39-DB71DF6BE185}" type="slidenum">
              <a:rPr lang="en-US" altLang="af-ZA">
                <a:solidFill>
                  <a:schemeClr val="tx1"/>
                </a:solidFill>
              </a:rPr>
              <a:pPr/>
              <a:t>78</a:t>
            </a:fld>
            <a:endParaRPr lang="en-US" altLang="af-ZA">
              <a:solidFill>
                <a:schemeClr val="tx1"/>
              </a:solidFill>
            </a:endParaRPr>
          </a:p>
        </p:txBody>
      </p:sp>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a:xfrm>
            <a:off x="447973" y="5143500"/>
            <a:ext cx="5962055" cy="3489476"/>
          </a:xfrm>
        </p:spPr>
        <p:txBody>
          <a:bodyPr/>
          <a:lstStyle/>
          <a:p>
            <a:r>
              <a:rPr lang="en-US" altLang="af-ZA" dirty="0"/>
              <a:t>Retrieving Records with Natural Joins</a:t>
            </a:r>
          </a:p>
          <a:p>
            <a:pPr lvl="1"/>
            <a:r>
              <a:rPr lang="en-US" altLang="af-ZA" dirty="0"/>
              <a:t>In the example in the slide, the </a:t>
            </a:r>
            <a:r>
              <a:rPr lang="en-US" altLang="af-ZA" dirty="0">
                <a:latin typeface="Courier New" pitchFamily="49" charset="0"/>
              </a:rPr>
              <a:t>LOCATIONS</a:t>
            </a:r>
            <a:r>
              <a:rPr lang="en-US" altLang="af-ZA" dirty="0"/>
              <a:t> table is joined to the </a:t>
            </a:r>
            <a:r>
              <a:rPr lang="en-US" altLang="af-ZA" dirty="0">
                <a:latin typeface="Courier New" pitchFamily="49" charset="0"/>
              </a:rPr>
              <a:t>DEPARTMENT</a:t>
            </a:r>
            <a:r>
              <a:rPr lang="en-US" altLang="af-ZA" dirty="0"/>
              <a:t> table by the </a:t>
            </a:r>
            <a:r>
              <a:rPr lang="en-US" altLang="af-ZA" dirty="0">
                <a:latin typeface="Courier New" pitchFamily="49" charset="0"/>
              </a:rPr>
              <a:t>LOCATION_ID</a:t>
            </a:r>
            <a:r>
              <a:rPr lang="en-US" altLang="af-ZA" dirty="0"/>
              <a:t> column, which is the only column of the same name in both tables. If other common columns were present, the join would have used them all.</a:t>
            </a:r>
          </a:p>
          <a:p>
            <a:pPr lvl="1"/>
            <a:r>
              <a:rPr lang="en-US" altLang="af-ZA" b="1" dirty="0"/>
              <a:t>Natural Joins with a </a:t>
            </a:r>
            <a:r>
              <a:rPr lang="en-US" altLang="af-ZA" b="1" dirty="0">
                <a:latin typeface="Courier New" pitchFamily="49" charset="0"/>
              </a:rPr>
              <a:t>WHERE</a:t>
            </a:r>
            <a:r>
              <a:rPr lang="en-US" altLang="af-ZA" b="1" dirty="0"/>
              <a:t> Clause</a:t>
            </a:r>
          </a:p>
          <a:p>
            <a:pPr lvl="1">
              <a:spcBef>
                <a:spcPct val="0"/>
              </a:spcBef>
              <a:spcAft>
                <a:spcPct val="30000"/>
              </a:spcAft>
            </a:pPr>
            <a:r>
              <a:rPr lang="en-US" altLang="af-ZA" dirty="0"/>
              <a:t>Additional restrictions on a natural join are implemented by using a </a:t>
            </a:r>
            <a:r>
              <a:rPr lang="en-US" altLang="af-ZA" dirty="0">
                <a:latin typeface="Courier New" pitchFamily="49" charset="0"/>
              </a:rPr>
              <a:t>WHERE</a:t>
            </a:r>
            <a:r>
              <a:rPr lang="en-US" altLang="af-ZA" dirty="0"/>
              <a:t> clause. The following example limits the rows of output to those with a department ID equal to 20 or 50:</a:t>
            </a:r>
          </a:p>
          <a:p>
            <a:pPr lvl="4"/>
            <a:r>
              <a:rPr lang="en-US" altLang="af-ZA" dirty="0"/>
              <a:t>   SELECT  </a:t>
            </a:r>
            <a:r>
              <a:rPr lang="en-US" altLang="af-ZA" dirty="0" err="1"/>
              <a:t>department_id</a:t>
            </a:r>
            <a:r>
              <a:rPr lang="en-US" altLang="af-ZA" dirty="0"/>
              <a:t>, </a:t>
            </a:r>
            <a:r>
              <a:rPr lang="en-US" altLang="af-ZA" dirty="0" err="1"/>
              <a:t>department_name</a:t>
            </a:r>
            <a:r>
              <a:rPr lang="en-US" altLang="af-ZA" dirty="0"/>
              <a:t>,</a:t>
            </a:r>
          </a:p>
          <a:p>
            <a:pPr lvl="4"/>
            <a:r>
              <a:rPr lang="en-US" altLang="af-ZA" dirty="0"/>
              <a:t>           </a:t>
            </a:r>
            <a:r>
              <a:rPr lang="en-US" altLang="af-ZA" dirty="0" err="1"/>
              <a:t>location_id</a:t>
            </a:r>
            <a:r>
              <a:rPr lang="en-US" altLang="af-ZA" dirty="0"/>
              <a:t>, city</a:t>
            </a:r>
          </a:p>
          <a:p>
            <a:pPr lvl="4"/>
            <a:r>
              <a:rPr lang="en-US" altLang="af-ZA" dirty="0"/>
              <a:t>   FROM    departments</a:t>
            </a:r>
          </a:p>
          <a:p>
            <a:pPr lvl="4"/>
            <a:r>
              <a:rPr lang="en-US" altLang="af-ZA" dirty="0"/>
              <a:t>   NATURAL JOIN locations</a:t>
            </a:r>
          </a:p>
          <a:p>
            <a:pPr lvl="4"/>
            <a:r>
              <a:rPr lang="en-US" altLang="af-ZA" dirty="0"/>
              <a:t>   WHERE   </a:t>
            </a:r>
            <a:r>
              <a:rPr lang="en-US" altLang="af-ZA" dirty="0" err="1"/>
              <a:t>department_id</a:t>
            </a:r>
            <a:r>
              <a:rPr lang="en-US" altLang="af-ZA" dirty="0"/>
              <a:t> IN (20, 50);</a:t>
            </a:r>
          </a:p>
        </p:txBody>
      </p:sp>
    </p:spTree>
    <p:extLst>
      <p:ext uri="{BB962C8B-B14F-4D97-AF65-F5344CB8AC3E}">
        <p14:creationId xmlns:p14="http://schemas.microsoft.com/office/powerpoint/2010/main" val="1447305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46203C59-745D-49ED-8543-BA508300DFCB}" type="slidenum">
              <a:rPr lang="en-US" altLang="af-ZA">
                <a:solidFill>
                  <a:schemeClr val="tx1"/>
                </a:solidFill>
              </a:rPr>
              <a:pPr/>
              <a:t>79</a:t>
            </a:fld>
            <a:endParaRPr lang="en-US" altLang="af-ZA">
              <a:solidFill>
                <a:schemeClr val="tx1"/>
              </a:solidFill>
            </a:endParaRPr>
          </a:p>
        </p:txBody>
      </p:sp>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a:xfrm>
            <a:off x="447973" y="5143500"/>
            <a:ext cx="5962055" cy="3489476"/>
          </a:xfrm>
        </p:spPr>
        <p:txBody>
          <a:bodyPr/>
          <a:lstStyle/>
          <a:p>
            <a:r>
              <a:rPr lang="en-US" altLang="af-ZA"/>
              <a:t>Creating Joins with the </a:t>
            </a:r>
            <a:r>
              <a:rPr lang="en-US" altLang="af-ZA">
                <a:latin typeface="Courier New" pitchFamily="49" charset="0"/>
              </a:rPr>
              <a:t>USING</a:t>
            </a:r>
            <a:r>
              <a:rPr lang="en-US" altLang="af-ZA"/>
              <a:t> Clause</a:t>
            </a:r>
          </a:p>
          <a:p>
            <a:pPr lvl="1"/>
            <a:r>
              <a:rPr lang="en-US" altLang="af-ZA">
                <a:solidFill>
                  <a:schemeClr val="tx1"/>
                </a:solidFill>
              </a:rPr>
              <a:t>Natural joins</a:t>
            </a:r>
            <a:r>
              <a:rPr lang="en-US" altLang="af-ZA"/>
              <a:t> use all columns with matching names and data types to join the tables. The </a:t>
            </a:r>
            <a:r>
              <a:rPr lang="en-US" altLang="af-ZA">
                <a:solidFill>
                  <a:schemeClr val="tx1"/>
                </a:solidFill>
                <a:latin typeface="Courier New" pitchFamily="49" charset="0"/>
              </a:rPr>
              <a:t>USING</a:t>
            </a:r>
            <a:r>
              <a:rPr lang="en-US" altLang="af-ZA">
                <a:solidFill>
                  <a:schemeClr val="tx1"/>
                </a:solidFill>
              </a:rPr>
              <a:t> clause</a:t>
            </a:r>
            <a:r>
              <a:rPr lang="en-US" altLang="af-ZA"/>
              <a:t> can be used to specify only those columns that should be used for an equijoin. </a:t>
            </a:r>
          </a:p>
          <a:p>
            <a:pPr lvl="1"/>
            <a:endParaRPr lang="en-US" altLang="af-ZA"/>
          </a:p>
          <a:p>
            <a:pPr lvl="1"/>
            <a:endParaRPr lang="en-US" altLang="af-ZA"/>
          </a:p>
        </p:txBody>
      </p:sp>
    </p:spTree>
    <p:extLst>
      <p:ext uri="{BB962C8B-B14F-4D97-AF65-F5344CB8AC3E}">
        <p14:creationId xmlns:p14="http://schemas.microsoft.com/office/powerpoint/2010/main" val="487856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878F0D32-AEEF-4FC0-86FC-080DF3767EB4}" type="slidenum">
              <a:rPr lang="en-US" altLang="af-ZA">
                <a:solidFill>
                  <a:schemeClr val="tx1"/>
                </a:solidFill>
              </a:rPr>
              <a:pPr/>
              <a:t>80</a:t>
            </a:fld>
            <a:endParaRPr lang="en-US" altLang="af-ZA">
              <a:solidFill>
                <a:schemeClr val="tx1"/>
              </a:solidFill>
            </a:endParaRPr>
          </a:p>
        </p:txBody>
      </p:sp>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a:xfrm>
            <a:off x="447973" y="5143500"/>
            <a:ext cx="5962055" cy="3489476"/>
          </a:xfrm>
        </p:spPr>
        <p:txBody>
          <a:bodyPr/>
          <a:lstStyle/>
          <a:p>
            <a:r>
              <a:rPr lang="en-US" altLang="af-ZA" dirty="0"/>
              <a:t>Joining Column Names</a:t>
            </a:r>
          </a:p>
          <a:p>
            <a:pPr lvl="1"/>
            <a:r>
              <a:rPr lang="en-US" altLang="af-ZA" dirty="0">
                <a:solidFill>
                  <a:schemeClr val="tx1"/>
                </a:solidFill>
              </a:rPr>
              <a:t>To determine an employee’s department name, you compare the value in the </a:t>
            </a:r>
            <a:r>
              <a:rPr lang="en-US" altLang="af-ZA" dirty="0">
                <a:solidFill>
                  <a:schemeClr val="tx1"/>
                </a:solidFill>
                <a:latin typeface="Courier New" pitchFamily="49" charset="0"/>
              </a:rPr>
              <a:t>DEPARTMENT_ID</a:t>
            </a:r>
            <a:r>
              <a:rPr lang="en-US" altLang="af-ZA" dirty="0">
                <a:solidFill>
                  <a:schemeClr val="tx1"/>
                </a:solidFill>
              </a:rPr>
              <a:t> column in the </a:t>
            </a:r>
            <a:r>
              <a:rPr lang="en-US" altLang="af-ZA" dirty="0">
                <a:solidFill>
                  <a:schemeClr val="tx1"/>
                </a:solidFill>
                <a:latin typeface="Courier New" pitchFamily="49" charset="0"/>
              </a:rPr>
              <a:t>EMPLOYEES</a:t>
            </a:r>
            <a:r>
              <a:rPr lang="en-US" altLang="af-ZA" dirty="0">
                <a:solidFill>
                  <a:schemeClr val="tx1"/>
                </a:solidFill>
              </a:rPr>
              <a:t> table with the </a:t>
            </a:r>
            <a:r>
              <a:rPr lang="en-US" altLang="af-ZA" dirty="0">
                <a:solidFill>
                  <a:schemeClr val="tx1"/>
                </a:solidFill>
                <a:latin typeface="Courier New" pitchFamily="49" charset="0"/>
              </a:rPr>
              <a:t>DEPARTMENT_ID</a:t>
            </a:r>
            <a:r>
              <a:rPr lang="en-US" altLang="af-ZA" dirty="0">
                <a:solidFill>
                  <a:schemeClr val="tx1"/>
                </a:solidFill>
              </a:rPr>
              <a:t> values in the </a:t>
            </a:r>
            <a:r>
              <a:rPr lang="en-US" altLang="af-ZA" dirty="0">
                <a:solidFill>
                  <a:schemeClr val="tx1"/>
                </a:solidFill>
                <a:latin typeface="Courier New" pitchFamily="49" charset="0"/>
              </a:rPr>
              <a:t>DEPARTMENTS</a:t>
            </a:r>
            <a:r>
              <a:rPr lang="en-US" altLang="af-ZA" dirty="0">
                <a:solidFill>
                  <a:schemeClr val="tx1"/>
                </a:solidFill>
              </a:rPr>
              <a:t> table. The relationship between the </a:t>
            </a:r>
            <a:r>
              <a:rPr lang="en-US" altLang="af-ZA" dirty="0">
                <a:solidFill>
                  <a:schemeClr val="tx1"/>
                </a:solidFill>
                <a:latin typeface="Courier New" pitchFamily="49" charset="0"/>
              </a:rPr>
              <a:t>EMPLOYEES</a:t>
            </a:r>
            <a:r>
              <a:rPr lang="en-US" altLang="af-ZA" dirty="0">
                <a:solidFill>
                  <a:schemeClr val="tx1"/>
                </a:solidFill>
              </a:rPr>
              <a:t> and </a:t>
            </a:r>
            <a:r>
              <a:rPr lang="en-US" altLang="af-ZA" dirty="0">
                <a:solidFill>
                  <a:schemeClr val="tx1"/>
                </a:solidFill>
                <a:latin typeface="Courier New" pitchFamily="49" charset="0"/>
              </a:rPr>
              <a:t>DEPARTMENTS</a:t>
            </a:r>
            <a:r>
              <a:rPr lang="en-US" altLang="af-ZA" dirty="0">
                <a:solidFill>
                  <a:schemeClr val="tx1"/>
                </a:solidFill>
              </a:rPr>
              <a:t> tables is an </a:t>
            </a:r>
            <a:r>
              <a:rPr lang="en-US" altLang="af-ZA" i="1" dirty="0">
                <a:solidFill>
                  <a:schemeClr val="tx1"/>
                </a:solidFill>
              </a:rPr>
              <a:t>equijoin</a:t>
            </a:r>
            <a:r>
              <a:rPr lang="en-US" altLang="af-ZA" dirty="0"/>
              <a:t>;</a:t>
            </a:r>
            <a:r>
              <a:rPr lang="en-US" altLang="af-ZA" i="1" dirty="0">
                <a:solidFill>
                  <a:schemeClr val="tx1"/>
                </a:solidFill>
              </a:rPr>
              <a:t> </a:t>
            </a:r>
            <a:r>
              <a:rPr lang="en-US" altLang="af-ZA" dirty="0">
                <a:solidFill>
                  <a:schemeClr val="tx1"/>
                </a:solidFill>
              </a:rPr>
              <a:t>that is, values in the </a:t>
            </a:r>
            <a:r>
              <a:rPr lang="en-US" altLang="af-ZA" dirty="0">
                <a:solidFill>
                  <a:schemeClr val="tx1"/>
                </a:solidFill>
                <a:latin typeface="Courier New" pitchFamily="49" charset="0"/>
              </a:rPr>
              <a:t>DEPARTMENT_ID</a:t>
            </a:r>
            <a:r>
              <a:rPr lang="en-US" altLang="af-ZA" dirty="0">
                <a:solidFill>
                  <a:schemeClr val="tx1"/>
                </a:solidFill>
              </a:rPr>
              <a:t> column in both the tables must be equal. Frequently, this type of join involves primary and foreign key complements.</a:t>
            </a:r>
          </a:p>
          <a:p>
            <a:pPr lvl="1"/>
            <a:r>
              <a:rPr lang="en-US" altLang="af-ZA" b="1" dirty="0">
                <a:solidFill>
                  <a:schemeClr val="tx1"/>
                </a:solidFill>
              </a:rPr>
              <a:t>Note:</a:t>
            </a:r>
            <a:r>
              <a:rPr lang="en-US" altLang="af-ZA" dirty="0">
                <a:solidFill>
                  <a:schemeClr val="tx1"/>
                </a:solidFill>
              </a:rPr>
              <a:t> Equijoins are also called </a:t>
            </a:r>
            <a:r>
              <a:rPr lang="en-US" altLang="af-ZA" i="1" dirty="0">
                <a:solidFill>
                  <a:schemeClr val="tx1"/>
                </a:solidFill>
              </a:rPr>
              <a:t>simple joins</a:t>
            </a:r>
            <a:r>
              <a:rPr lang="en-US" altLang="af-ZA" dirty="0">
                <a:solidFill>
                  <a:schemeClr val="tx1"/>
                </a:solidFill>
              </a:rPr>
              <a:t> or </a:t>
            </a:r>
            <a:r>
              <a:rPr lang="en-US" altLang="af-ZA" i="1" dirty="0">
                <a:solidFill>
                  <a:schemeClr val="tx1"/>
                </a:solidFill>
              </a:rPr>
              <a:t>inner joins</a:t>
            </a:r>
            <a:r>
              <a:rPr lang="en-US" altLang="af-ZA" dirty="0">
                <a:solidFill>
                  <a:schemeClr val="tx1"/>
                </a:solidFill>
              </a:rPr>
              <a:t>.</a:t>
            </a:r>
          </a:p>
        </p:txBody>
      </p:sp>
    </p:spTree>
    <p:extLst>
      <p:ext uri="{BB962C8B-B14F-4D97-AF65-F5344CB8AC3E}">
        <p14:creationId xmlns:p14="http://schemas.microsoft.com/office/powerpoint/2010/main" val="3048963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760824FB-2CBD-483F-A73E-6531E44971E1}" type="slidenum">
              <a:rPr lang="en-US" altLang="af-ZA">
                <a:solidFill>
                  <a:schemeClr val="tx1"/>
                </a:solidFill>
              </a:rPr>
              <a:pPr/>
              <a:t>81</a:t>
            </a:fld>
            <a:endParaRPr lang="en-US" altLang="af-ZA">
              <a:solidFill>
                <a:schemeClr val="tx1"/>
              </a:solidFill>
            </a:endParaRPr>
          </a:p>
        </p:txBody>
      </p:sp>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a:xfrm>
            <a:off x="447973" y="5143500"/>
            <a:ext cx="5962055" cy="3489476"/>
          </a:xfrm>
        </p:spPr>
        <p:txBody>
          <a:bodyPr/>
          <a:lstStyle/>
          <a:p>
            <a:r>
              <a:rPr lang="en-US" altLang="af-ZA"/>
              <a:t>Retrieving Records with the </a:t>
            </a:r>
            <a:r>
              <a:rPr lang="en-US" altLang="af-ZA">
                <a:latin typeface="Courier New" pitchFamily="49" charset="0"/>
              </a:rPr>
              <a:t>USING</a:t>
            </a:r>
            <a:r>
              <a:rPr lang="en-US" altLang="af-ZA"/>
              <a:t> Clause</a:t>
            </a:r>
          </a:p>
          <a:p>
            <a:pPr lvl="1"/>
            <a:r>
              <a:rPr lang="en-US" altLang="af-ZA"/>
              <a:t>In the example in the slide, the </a:t>
            </a:r>
            <a:r>
              <a:rPr lang="en-US" altLang="af-ZA">
                <a:latin typeface="Courier New" pitchFamily="49" charset="0"/>
              </a:rPr>
              <a:t>DEPARTMENT_ID</a:t>
            </a:r>
            <a:r>
              <a:rPr lang="en-US" altLang="af-ZA"/>
              <a:t> columns in the </a:t>
            </a:r>
            <a:r>
              <a:rPr lang="en-US" altLang="af-ZA">
                <a:latin typeface="Courier New" pitchFamily="49" charset="0"/>
              </a:rPr>
              <a:t>EMPLOYEES</a:t>
            </a:r>
            <a:r>
              <a:rPr lang="en-US" altLang="af-ZA"/>
              <a:t> and </a:t>
            </a:r>
            <a:r>
              <a:rPr lang="en-US" altLang="af-ZA">
                <a:latin typeface="Courier New" pitchFamily="49" charset="0"/>
              </a:rPr>
              <a:t>DEPARTMENTS</a:t>
            </a:r>
            <a:r>
              <a:rPr lang="en-US" altLang="af-ZA"/>
              <a:t> tables are joined and thus the </a:t>
            </a:r>
            <a:r>
              <a:rPr lang="en-US" altLang="af-ZA">
                <a:latin typeface="Courier New" pitchFamily="49" charset="0"/>
              </a:rPr>
              <a:t>LOCATION_ID</a:t>
            </a:r>
            <a:r>
              <a:rPr lang="en-US" altLang="af-ZA"/>
              <a:t> of the department where an employee works is shown.</a:t>
            </a:r>
          </a:p>
        </p:txBody>
      </p:sp>
    </p:spTree>
    <p:extLst>
      <p:ext uri="{BB962C8B-B14F-4D97-AF65-F5344CB8AC3E}">
        <p14:creationId xmlns:p14="http://schemas.microsoft.com/office/powerpoint/2010/main" val="2307375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A0D984C8-1595-4688-A3A8-6D3BCA005AAE}" type="slidenum">
              <a:rPr lang="en-US" altLang="af-ZA">
                <a:solidFill>
                  <a:schemeClr val="tx1"/>
                </a:solidFill>
              </a:rPr>
              <a:pPr/>
              <a:t>82</a:t>
            </a:fld>
            <a:endParaRPr lang="en-US" altLang="af-ZA">
              <a:solidFill>
                <a:schemeClr val="tx1"/>
              </a:solidFill>
            </a:endParaRPr>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a:xfrm>
            <a:off x="447973" y="5143500"/>
            <a:ext cx="5962055" cy="3489476"/>
          </a:xfrm>
        </p:spPr>
        <p:txBody>
          <a:bodyPr/>
          <a:lstStyle/>
          <a:p>
            <a:r>
              <a:rPr lang="en-US" altLang="af-ZA" dirty="0"/>
              <a:t>Using Table Aliases with the </a:t>
            </a:r>
            <a:r>
              <a:rPr lang="en-US" altLang="af-ZA" dirty="0">
                <a:latin typeface="Courier New" pitchFamily="49" charset="0"/>
              </a:rPr>
              <a:t>USING</a:t>
            </a:r>
            <a:r>
              <a:rPr lang="en-US" altLang="af-ZA" dirty="0"/>
              <a:t> clause</a:t>
            </a:r>
          </a:p>
          <a:p>
            <a:pPr lvl="1"/>
            <a:r>
              <a:rPr lang="en-US" altLang="af-ZA" dirty="0"/>
              <a:t>When joining with the </a:t>
            </a:r>
            <a:r>
              <a:rPr lang="en-US" altLang="af-ZA" dirty="0">
                <a:latin typeface="Courier New" pitchFamily="49" charset="0"/>
              </a:rPr>
              <a:t>USING</a:t>
            </a:r>
            <a:r>
              <a:rPr lang="en-US" altLang="af-ZA" dirty="0"/>
              <a:t> clause, you cannot qualify a column that is used in the </a:t>
            </a:r>
            <a:r>
              <a:rPr lang="en-US" altLang="af-ZA" dirty="0">
                <a:latin typeface="Courier New" pitchFamily="49" charset="0"/>
              </a:rPr>
              <a:t>USING</a:t>
            </a:r>
            <a:r>
              <a:rPr lang="en-US" altLang="af-ZA" dirty="0"/>
              <a:t> clause itself. Furthermore, if that column is used anywhere in the SQL statement, you cannot alias it. For example, in the query mentioned in the slide, you should not alias the </a:t>
            </a:r>
            <a:r>
              <a:rPr lang="en-US" altLang="af-ZA" dirty="0" err="1">
                <a:latin typeface="Courier New" pitchFamily="49" charset="0"/>
              </a:rPr>
              <a:t>location_id</a:t>
            </a:r>
            <a:r>
              <a:rPr lang="en-US" altLang="af-ZA" dirty="0"/>
              <a:t> column in the </a:t>
            </a:r>
            <a:r>
              <a:rPr lang="en-US" altLang="af-ZA" dirty="0">
                <a:latin typeface="Courier New" pitchFamily="49" charset="0"/>
              </a:rPr>
              <a:t>WHERE</a:t>
            </a:r>
            <a:r>
              <a:rPr lang="en-US" altLang="af-ZA" dirty="0"/>
              <a:t> clause because the column is used in the </a:t>
            </a:r>
            <a:r>
              <a:rPr lang="en-US" altLang="af-ZA" dirty="0">
                <a:latin typeface="Courier New" pitchFamily="49" charset="0"/>
              </a:rPr>
              <a:t>USING</a:t>
            </a:r>
            <a:r>
              <a:rPr lang="en-US" altLang="af-ZA" dirty="0"/>
              <a:t> clause.</a:t>
            </a:r>
          </a:p>
          <a:p>
            <a:pPr lvl="1"/>
            <a:r>
              <a:rPr lang="en-US" altLang="af-ZA" dirty="0"/>
              <a:t>The columns that are referenced in the </a:t>
            </a:r>
            <a:r>
              <a:rPr lang="en-US" altLang="af-ZA" dirty="0">
                <a:latin typeface="Courier New" pitchFamily="49" charset="0"/>
              </a:rPr>
              <a:t>USING</a:t>
            </a:r>
            <a:r>
              <a:rPr lang="en-US" altLang="af-ZA" dirty="0"/>
              <a:t> clause should not have a qualifier (table name or alias) anywhere in the SQL statement. For example, the following statement is valid:</a:t>
            </a:r>
          </a:p>
          <a:p>
            <a:pPr lvl="2">
              <a:buFont typeface="Times New Roman" charset="0"/>
              <a:buNone/>
            </a:pPr>
            <a:r>
              <a:rPr lang="en-US" altLang="af-ZA" dirty="0">
                <a:latin typeface="Courier New" pitchFamily="49" charset="0"/>
              </a:rPr>
              <a:t>SELECT </a:t>
            </a:r>
            <a:r>
              <a:rPr lang="en-US" altLang="af-ZA" dirty="0" err="1">
                <a:latin typeface="Courier New" pitchFamily="49" charset="0"/>
              </a:rPr>
              <a:t>l.city</a:t>
            </a:r>
            <a:r>
              <a:rPr lang="en-US" altLang="af-ZA" dirty="0">
                <a:latin typeface="Courier New" pitchFamily="49" charset="0"/>
              </a:rPr>
              <a:t>, </a:t>
            </a:r>
            <a:r>
              <a:rPr lang="en-US" altLang="af-ZA" dirty="0" err="1">
                <a:latin typeface="Courier New" pitchFamily="49" charset="0"/>
              </a:rPr>
              <a:t>d.department_name</a:t>
            </a:r>
            <a:endParaRPr lang="en-US" altLang="af-ZA" dirty="0">
              <a:latin typeface="Courier New" pitchFamily="49" charset="0"/>
            </a:endParaRPr>
          </a:p>
          <a:p>
            <a:pPr lvl="2">
              <a:buFont typeface="Times New Roman" charset="0"/>
              <a:buNone/>
            </a:pPr>
            <a:r>
              <a:rPr lang="en-US" altLang="af-ZA" dirty="0">
                <a:latin typeface="Courier New" pitchFamily="49" charset="0"/>
              </a:rPr>
              <a:t>FROM   locations l JOIN departments d USING (</a:t>
            </a:r>
            <a:r>
              <a:rPr lang="en-US" altLang="af-ZA" dirty="0" err="1">
                <a:latin typeface="Courier New" pitchFamily="49" charset="0"/>
              </a:rPr>
              <a:t>location_id</a:t>
            </a:r>
            <a:r>
              <a:rPr lang="en-US" altLang="af-ZA" dirty="0">
                <a:latin typeface="Courier New" pitchFamily="49" charset="0"/>
              </a:rPr>
              <a:t>)</a:t>
            </a:r>
          </a:p>
          <a:p>
            <a:pPr lvl="2">
              <a:buFont typeface="Times New Roman" charset="0"/>
              <a:buNone/>
            </a:pPr>
            <a:r>
              <a:rPr lang="en-US" altLang="af-ZA" dirty="0">
                <a:latin typeface="Courier New" pitchFamily="49" charset="0"/>
              </a:rPr>
              <a:t>WHERE  </a:t>
            </a:r>
            <a:r>
              <a:rPr lang="en-US" altLang="af-ZA" dirty="0" err="1">
                <a:latin typeface="Courier New" pitchFamily="49" charset="0"/>
              </a:rPr>
              <a:t>location_id</a:t>
            </a:r>
            <a:r>
              <a:rPr lang="en-US" altLang="af-ZA" dirty="0">
                <a:latin typeface="Courier New" pitchFamily="49" charset="0"/>
              </a:rPr>
              <a:t> = 1400;</a:t>
            </a:r>
          </a:p>
          <a:p>
            <a:pPr lvl="1"/>
            <a:r>
              <a:rPr lang="en-US" altLang="af-ZA" dirty="0"/>
              <a:t>Because, other columns that are common in both the tables, but not used in the </a:t>
            </a:r>
            <a:r>
              <a:rPr lang="en-US" altLang="af-ZA" dirty="0">
                <a:latin typeface="Courier New" pitchFamily="49" charset="0"/>
              </a:rPr>
              <a:t>USING</a:t>
            </a:r>
            <a:r>
              <a:rPr lang="en-US" altLang="af-ZA" dirty="0"/>
              <a:t> clause, must be prefixed with a table alias otherwise you get the “column ambiguously defined” error.</a:t>
            </a:r>
          </a:p>
          <a:p>
            <a:pPr lvl="1"/>
            <a:r>
              <a:rPr lang="en-US" altLang="af-ZA" dirty="0"/>
              <a:t>In the following statement</a:t>
            </a:r>
            <a:r>
              <a:rPr lang="en-US" altLang="af-ZA" sz="1000" dirty="0"/>
              <a:t>,</a:t>
            </a:r>
            <a:r>
              <a:rPr lang="en-US" altLang="af-ZA" sz="1000" dirty="0">
                <a:latin typeface="Courier New" pitchFamily="49" charset="0"/>
              </a:rPr>
              <a:t> </a:t>
            </a:r>
            <a:r>
              <a:rPr lang="en-US" altLang="af-ZA" dirty="0" err="1">
                <a:latin typeface="Courier New" pitchFamily="49" charset="0"/>
              </a:rPr>
              <a:t>manager_id</a:t>
            </a:r>
            <a:r>
              <a:rPr lang="en-US" altLang="af-ZA" sz="1000" dirty="0"/>
              <a:t> </a:t>
            </a:r>
            <a:r>
              <a:rPr lang="en-US" altLang="af-ZA" dirty="0"/>
              <a:t>is present in both the</a:t>
            </a:r>
            <a:r>
              <a:rPr lang="en-US" altLang="af-ZA" sz="1000" dirty="0"/>
              <a:t> </a:t>
            </a:r>
            <a:r>
              <a:rPr lang="en-US" altLang="af-ZA" dirty="0">
                <a:latin typeface="Courier New" pitchFamily="49" charset="0"/>
              </a:rPr>
              <a:t>employees</a:t>
            </a:r>
            <a:r>
              <a:rPr lang="en-US" altLang="af-ZA" sz="1000" dirty="0"/>
              <a:t> and </a:t>
            </a:r>
            <a:r>
              <a:rPr lang="en-US" altLang="af-ZA" dirty="0">
                <a:latin typeface="Courier New" pitchFamily="49" charset="0"/>
              </a:rPr>
              <a:t>departments</a:t>
            </a:r>
            <a:r>
              <a:rPr lang="en-US" altLang="af-ZA" sz="1000" dirty="0"/>
              <a:t> </a:t>
            </a:r>
            <a:r>
              <a:rPr lang="en-US" altLang="af-ZA" dirty="0"/>
              <a:t>table and if</a:t>
            </a:r>
            <a:r>
              <a:rPr lang="en-US" altLang="af-ZA" sz="1000" dirty="0"/>
              <a:t>  </a:t>
            </a:r>
            <a:r>
              <a:rPr lang="en-US" altLang="af-ZA" dirty="0" err="1">
                <a:latin typeface="Courier New" pitchFamily="49" charset="0"/>
              </a:rPr>
              <a:t>manager_id</a:t>
            </a:r>
            <a:r>
              <a:rPr lang="en-US" altLang="af-ZA" sz="1000" dirty="0"/>
              <a:t> </a:t>
            </a:r>
            <a:r>
              <a:rPr lang="en-US" altLang="af-ZA" dirty="0"/>
              <a:t>is not prefixed with a table alias, it gives a “column ambiguously defined” error.</a:t>
            </a:r>
          </a:p>
          <a:p>
            <a:pPr lvl="1"/>
            <a:r>
              <a:rPr lang="en-US" altLang="af-ZA" dirty="0"/>
              <a:t>The following statement is valid:</a:t>
            </a:r>
          </a:p>
          <a:p>
            <a:pPr lvl="2">
              <a:buFont typeface="Times New Roman" charset="0"/>
              <a:buNone/>
            </a:pPr>
            <a:r>
              <a:rPr lang="en-US" altLang="af-ZA" dirty="0">
                <a:latin typeface="Courier New" pitchFamily="49" charset="0"/>
              </a:rPr>
              <a:t>SELECT </a:t>
            </a:r>
            <a:r>
              <a:rPr lang="en-US" altLang="af-ZA" dirty="0" err="1">
                <a:latin typeface="Courier New" pitchFamily="49" charset="0"/>
              </a:rPr>
              <a:t>first_name</a:t>
            </a:r>
            <a:r>
              <a:rPr lang="en-US" altLang="af-ZA" dirty="0">
                <a:latin typeface="Courier New" pitchFamily="49" charset="0"/>
              </a:rPr>
              <a:t>, </a:t>
            </a:r>
            <a:r>
              <a:rPr lang="en-US" altLang="af-ZA" dirty="0" err="1">
                <a:latin typeface="Courier New" pitchFamily="49" charset="0"/>
              </a:rPr>
              <a:t>d.department_name</a:t>
            </a:r>
            <a:r>
              <a:rPr lang="en-US" altLang="af-ZA" dirty="0">
                <a:latin typeface="Courier New" pitchFamily="49" charset="0"/>
              </a:rPr>
              <a:t>, </a:t>
            </a:r>
            <a:r>
              <a:rPr lang="en-US" altLang="af-ZA" dirty="0" err="1">
                <a:latin typeface="Courier New" pitchFamily="49" charset="0"/>
              </a:rPr>
              <a:t>d.manager_id</a:t>
            </a:r>
            <a:endParaRPr lang="en-US" altLang="af-ZA" dirty="0">
              <a:latin typeface="Courier New" pitchFamily="49" charset="0"/>
            </a:endParaRPr>
          </a:p>
          <a:p>
            <a:pPr lvl="2">
              <a:buFont typeface="Times New Roman" charset="0"/>
              <a:buNone/>
            </a:pPr>
            <a:r>
              <a:rPr lang="en-US" altLang="af-ZA" dirty="0">
                <a:latin typeface="Courier New" pitchFamily="49" charset="0"/>
              </a:rPr>
              <a:t>FROM   employees e JOIN departments d USING (</a:t>
            </a:r>
            <a:r>
              <a:rPr lang="en-US" altLang="af-ZA" dirty="0" err="1">
                <a:latin typeface="Courier New" pitchFamily="49" charset="0"/>
              </a:rPr>
              <a:t>department_id</a:t>
            </a:r>
            <a:r>
              <a:rPr lang="en-US" altLang="af-ZA" dirty="0">
                <a:latin typeface="Courier New" pitchFamily="49" charset="0"/>
              </a:rPr>
              <a:t>)</a:t>
            </a:r>
          </a:p>
          <a:p>
            <a:pPr lvl="2">
              <a:buFont typeface="Times New Roman" charset="0"/>
              <a:buNone/>
            </a:pPr>
            <a:r>
              <a:rPr lang="en-US" altLang="af-ZA" dirty="0">
                <a:latin typeface="Courier New" pitchFamily="49" charset="0"/>
              </a:rPr>
              <a:t>WHERE  </a:t>
            </a:r>
            <a:r>
              <a:rPr lang="en-US" altLang="af-ZA" dirty="0" err="1">
                <a:latin typeface="Courier New" pitchFamily="49" charset="0"/>
              </a:rPr>
              <a:t>department_id</a:t>
            </a:r>
            <a:r>
              <a:rPr lang="en-US" altLang="af-ZA" dirty="0">
                <a:latin typeface="Courier New" pitchFamily="49" charset="0"/>
              </a:rPr>
              <a:t> = 50;</a:t>
            </a:r>
          </a:p>
        </p:txBody>
      </p:sp>
    </p:spTree>
    <p:extLst>
      <p:ext uri="{BB962C8B-B14F-4D97-AF65-F5344CB8AC3E}">
        <p14:creationId xmlns:p14="http://schemas.microsoft.com/office/powerpoint/2010/main" val="204599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7E55B25F-11EE-4C61-BC2A-EB1EDBAF0765}" type="slidenum">
              <a:rPr lang="en-US" altLang="af-ZA">
                <a:solidFill>
                  <a:schemeClr val="tx1"/>
                </a:solidFill>
              </a:rPr>
              <a:pPr/>
              <a:t>83</a:t>
            </a:fld>
            <a:endParaRPr lang="en-US" altLang="af-ZA">
              <a:solidFill>
                <a:schemeClr val="tx1"/>
              </a:solidFill>
            </a:endParaRPr>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a:xfrm>
            <a:off x="447973" y="5143500"/>
            <a:ext cx="5962055" cy="3489476"/>
          </a:xfrm>
        </p:spPr>
        <p:txBody>
          <a:bodyPr/>
          <a:lstStyle/>
          <a:p>
            <a:r>
              <a:rPr lang="en-US" altLang="af-ZA" dirty="0"/>
              <a:t>Creating Joins with the </a:t>
            </a:r>
            <a:r>
              <a:rPr lang="en-US" altLang="af-ZA" dirty="0">
                <a:latin typeface="Courier New" pitchFamily="49" charset="0"/>
              </a:rPr>
              <a:t>ON</a:t>
            </a:r>
            <a:r>
              <a:rPr lang="en-US" altLang="af-ZA" dirty="0"/>
              <a:t> Clause </a:t>
            </a:r>
          </a:p>
          <a:p>
            <a:pPr lvl="1"/>
            <a:r>
              <a:rPr lang="en-US" altLang="af-ZA" dirty="0"/>
              <a:t>Use the </a:t>
            </a:r>
            <a:r>
              <a:rPr lang="en-US" altLang="af-ZA" dirty="0">
                <a:solidFill>
                  <a:schemeClr val="tx1"/>
                </a:solidFill>
                <a:latin typeface="Courier New" pitchFamily="49" charset="0"/>
              </a:rPr>
              <a:t>ON</a:t>
            </a:r>
            <a:r>
              <a:rPr lang="en-US" altLang="af-ZA" dirty="0">
                <a:solidFill>
                  <a:schemeClr val="tx1"/>
                </a:solidFill>
              </a:rPr>
              <a:t> clause</a:t>
            </a:r>
            <a:r>
              <a:rPr lang="en-US" altLang="af-ZA" dirty="0"/>
              <a:t> to specify a join condition. With this, you can specify join conditions separate from any search or filter conditions in the </a:t>
            </a:r>
            <a:r>
              <a:rPr lang="en-US" altLang="af-ZA" dirty="0">
                <a:latin typeface="Courier New" pitchFamily="49" charset="0"/>
              </a:rPr>
              <a:t>WHERE</a:t>
            </a:r>
            <a:r>
              <a:rPr lang="en-US" altLang="af-ZA" dirty="0"/>
              <a:t> clause.</a:t>
            </a:r>
          </a:p>
        </p:txBody>
      </p:sp>
    </p:spTree>
    <p:extLst>
      <p:ext uri="{BB962C8B-B14F-4D97-AF65-F5344CB8AC3E}">
        <p14:creationId xmlns:p14="http://schemas.microsoft.com/office/powerpoint/2010/main" val="1106778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D641A11E-B8B0-4A55-B32B-F066B04D4A11}" type="slidenum">
              <a:rPr lang="en-US" altLang="af-ZA">
                <a:solidFill>
                  <a:schemeClr val="tx1"/>
                </a:solidFill>
              </a:rPr>
              <a:pPr/>
              <a:t>84</a:t>
            </a:fld>
            <a:endParaRPr lang="en-US" altLang="af-ZA">
              <a:solidFill>
                <a:schemeClr val="tx1"/>
              </a:solidFill>
            </a:endParaRPr>
          </a:p>
        </p:txBody>
      </p:sp>
      <p:sp>
        <p:nvSpPr>
          <p:cNvPr id="333826" name="Rectangle 2"/>
          <p:cNvSpPr>
            <a:spLocks noGrp="1" noRot="1" noChangeAspect="1" noChangeArrowheads="1" noTextEdit="1"/>
          </p:cNvSpPr>
          <p:nvPr>
            <p:ph type="sldImg"/>
          </p:nvPr>
        </p:nvSpPr>
        <p:spPr>
          <a:ln/>
        </p:spPr>
      </p:sp>
      <p:sp>
        <p:nvSpPr>
          <p:cNvPr id="333827" name="Rectangle 3"/>
          <p:cNvSpPr>
            <a:spLocks noGrp="1" noChangeArrowheads="1"/>
          </p:cNvSpPr>
          <p:nvPr>
            <p:ph type="body" idx="1"/>
          </p:nvPr>
        </p:nvSpPr>
        <p:spPr>
          <a:xfrm>
            <a:off x="447973" y="5143500"/>
            <a:ext cx="5962055" cy="3489476"/>
          </a:xfrm>
        </p:spPr>
        <p:txBody>
          <a:bodyPr/>
          <a:lstStyle/>
          <a:p>
            <a:r>
              <a:rPr lang="en-US" altLang="af-ZA"/>
              <a:t>Retrieving Records with the </a:t>
            </a:r>
            <a:r>
              <a:rPr lang="en-US" altLang="af-ZA">
                <a:latin typeface="Courier New" pitchFamily="49" charset="0"/>
              </a:rPr>
              <a:t>ON</a:t>
            </a:r>
            <a:r>
              <a:rPr lang="en-US" altLang="af-ZA"/>
              <a:t> Clause</a:t>
            </a:r>
          </a:p>
          <a:p>
            <a:pPr lvl="1"/>
            <a:r>
              <a:rPr lang="en-US" altLang="af-ZA"/>
              <a:t>In this example, the </a:t>
            </a:r>
            <a:r>
              <a:rPr lang="en-US" altLang="af-ZA">
                <a:latin typeface="Courier New" pitchFamily="49" charset="0"/>
              </a:rPr>
              <a:t>DEPARTMENT_ID</a:t>
            </a:r>
            <a:r>
              <a:rPr lang="en-US" altLang="af-ZA"/>
              <a:t> columns in the </a:t>
            </a:r>
            <a:r>
              <a:rPr lang="en-US" altLang="af-ZA">
                <a:latin typeface="Courier New" pitchFamily="49" charset="0"/>
              </a:rPr>
              <a:t>EMPLOYEES</a:t>
            </a:r>
            <a:r>
              <a:rPr lang="en-US" altLang="af-ZA"/>
              <a:t> and </a:t>
            </a:r>
            <a:r>
              <a:rPr lang="en-US" altLang="af-ZA">
                <a:latin typeface="Courier New" pitchFamily="49" charset="0"/>
              </a:rPr>
              <a:t>DEPARTMENTS</a:t>
            </a:r>
            <a:r>
              <a:rPr lang="en-US" altLang="af-ZA"/>
              <a:t> table are joined using the </a:t>
            </a:r>
            <a:r>
              <a:rPr lang="en-US" altLang="af-ZA">
                <a:latin typeface="Courier New" pitchFamily="49" charset="0"/>
              </a:rPr>
              <a:t>ON</a:t>
            </a:r>
            <a:r>
              <a:rPr lang="en-US" altLang="af-ZA"/>
              <a:t> clause. Wherever a department ID in the </a:t>
            </a:r>
            <a:r>
              <a:rPr lang="en-US" altLang="af-ZA">
                <a:latin typeface="Courier New" pitchFamily="49" charset="0"/>
              </a:rPr>
              <a:t>EMPLOYEES</a:t>
            </a:r>
            <a:r>
              <a:rPr lang="en-US" altLang="af-ZA"/>
              <a:t> table equals a department ID in the </a:t>
            </a:r>
            <a:r>
              <a:rPr lang="en-US" altLang="af-ZA">
                <a:latin typeface="Courier New" pitchFamily="49" charset="0"/>
              </a:rPr>
              <a:t>DEPARTMENTS</a:t>
            </a:r>
            <a:r>
              <a:rPr lang="en-US" altLang="af-ZA"/>
              <a:t> table, the row is returned. The table alias is necessary to qualify the matching </a:t>
            </a:r>
            <a:r>
              <a:rPr lang="en-US" altLang="af-ZA">
                <a:latin typeface="Courier New" pitchFamily="49" charset="0"/>
              </a:rPr>
              <a:t>column_names</a:t>
            </a:r>
            <a:r>
              <a:rPr lang="en-US" altLang="af-ZA"/>
              <a:t>.</a:t>
            </a:r>
          </a:p>
          <a:p>
            <a:pPr lvl="1"/>
            <a:r>
              <a:rPr lang="en-US" altLang="af-ZA"/>
              <a:t>You can also use the ON clause to join columns that have different names. The parenthesis around the joined columns as in the slide example, </a:t>
            </a:r>
            <a:r>
              <a:rPr lang="en-US" altLang="af-ZA">
                <a:latin typeface="Courier New" pitchFamily="49" charset="0"/>
              </a:rPr>
              <a:t>(e.department_id = d.department_id)</a:t>
            </a:r>
            <a:r>
              <a:rPr lang="en-US" altLang="af-ZA"/>
              <a:t> is optional. So, even </a:t>
            </a:r>
            <a:r>
              <a:rPr lang="en-US" altLang="af-ZA">
                <a:latin typeface="Courier New" pitchFamily="49" charset="0"/>
              </a:rPr>
              <a:t>ON</a:t>
            </a:r>
            <a:r>
              <a:rPr lang="en-US" altLang="af-ZA"/>
              <a:t> </a:t>
            </a:r>
            <a:r>
              <a:rPr lang="en-US" altLang="af-ZA">
                <a:latin typeface="Courier New" pitchFamily="49" charset="0"/>
              </a:rPr>
              <a:t>e.department_id = d.department_id</a:t>
            </a:r>
            <a:r>
              <a:rPr lang="en-US" altLang="af-ZA"/>
              <a:t> will work.</a:t>
            </a:r>
          </a:p>
          <a:p>
            <a:pPr lvl="1"/>
            <a:r>
              <a:rPr lang="en-US" altLang="af-ZA" b="1"/>
              <a:t>Note:</a:t>
            </a:r>
            <a:r>
              <a:rPr lang="en-US" altLang="af-ZA"/>
              <a:t> SQL Developer suffixes a ‘_1’ to differentiate between the two </a:t>
            </a:r>
            <a:r>
              <a:rPr lang="en-US" altLang="af-ZA">
                <a:latin typeface="Courier New" pitchFamily="49" charset="0"/>
              </a:rPr>
              <a:t>department_ids</a:t>
            </a:r>
            <a:r>
              <a:rPr lang="en-US" altLang="af-ZA"/>
              <a:t>. </a:t>
            </a:r>
          </a:p>
        </p:txBody>
      </p:sp>
    </p:spTree>
    <p:extLst>
      <p:ext uri="{BB962C8B-B14F-4D97-AF65-F5344CB8AC3E}">
        <p14:creationId xmlns:p14="http://schemas.microsoft.com/office/powerpoint/2010/main" val="1685738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2F33681C-F4FE-4132-BB88-2A8B60A9EE4D}" type="slidenum">
              <a:rPr lang="en-US" altLang="af-ZA">
                <a:solidFill>
                  <a:schemeClr val="tx1"/>
                </a:solidFill>
              </a:rPr>
              <a:pPr/>
              <a:t>85</a:t>
            </a:fld>
            <a:endParaRPr lang="en-US" altLang="af-ZA">
              <a:solidFill>
                <a:schemeClr val="tx1"/>
              </a:solidFill>
            </a:endParaRPr>
          </a:p>
        </p:txBody>
      </p:sp>
      <p:sp>
        <p:nvSpPr>
          <p:cNvPr id="342018" name="Rectangle 2"/>
          <p:cNvSpPr>
            <a:spLocks noGrp="1" noRot="1" noChangeAspect="1" noChangeArrowheads="1" noTextEdit="1"/>
          </p:cNvSpPr>
          <p:nvPr>
            <p:ph type="sldImg"/>
          </p:nvPr>
        </p:nvSpPr>
        <p:spPr>
          <a:ln/>
        </p:spPr>
      </p:sp>
      <p:sp>
        <p:nvSpPr>
          <p:cNvPr id="342019" name="Rectangle 3"/>
          <p:cNvSpPr>
            <a:spLocks noGrp="1" noChangeArrowheads="1"/>
          </p:cNvSpPr>
          <p:nvPr>
            <p:ph type="body" idx="1"/>
          </p:nvPr>
        </p:nvSpPr>
        <p:spPr>
          <a:xfrm>
            <a:off x="447973" y="5143500"/>
            <a:ext cx="5962055" cy="3489476"/>
          </a:xfrm>
        </p:spPr>
        <p:txBody>
          <a:bodyPr/>
          <a:lstStyle/>
          <a:p>
            <a:pPr>
              <a:lnSpc>
                <a:spcPct val="95000"/>
              </a:lnSpc>
            </a:pPr>
            <a:r>
              <a:rPr lang="en-US" altLang="af-ZA" dirty="0"/>
              <a:t>Creating Three-Way Joins with the </a:t>
            </a:r>
            <a:r>
              <a:rPr lang="en-US" altLang="af-ZA" dirty="0">
                <a:latin typeface="Courier New" pitchFamily="49" charset="0"/>
              </a:rPr>
              <a:t>ON</a:t>
            </a:r>
            <a:r>
              <a:rPr lang="en-US" altLang="af-ZA" dirty="0"/>
              <a:t> Clause</a:t>
            </a:r>
          </a:p>
          <a:p>
            <a:pPr lvl="1"/>
            <a:r>
              <a:rPr lang="en-US" altLang="af-ZA" dirty="0"/>
              <a:t>A </a:t>
            </a:r>
            <a:r>
              <a:rPr lang="en-US" altLang="af-ZA" dirty="0">
                <a:solidFill>
                  <a:schemeClr val="tx1"/>
                </a:solidFill>
              </a:rPr>
              <a:t>three-way join</a:t>
            </a:r>
            <a:r>
              <a:rPr lang="en-US" altLang="af-ZA" dirty="0"/>
              <a:t> is a join of three tables. In SQL:1999</a:t>
            </a:r>
            <a:r>
              <a:rPr lang="en-US" altLang="af-ZA" dirty="0">
                <a:solidFill>
                  <a:schemeClr val="tx1"/>
                </a:solidFill>
                <a:cs typeface="Times New Roman" charset="0"/>
              </a:rPr>
              <a:t>–</a:t>
            </a:r>
            <a:r>
              <a:rPr lang="en-US" altLang="af-ZA" dirty="0">
                <a:solidFill>
                  <a:schemeClr val="tx1"/>
                </a:solidFill>
              </a:rPr>
              <a:t>compliant syntax</a:t>
            </a:r>
            <a:r>
              <a:rPr lang="en-US" altLang="af-ZA" dirty="0"/>
              <a:t>, joins are performed from left to right. So, the first join to be performed is </a:t>
            </a:r>
            <a:r>
              <a:rPr lang="en-US" altLang="af-ZA" dirty="0">
                <a:latin typeface="Courier New" pitchFamily="49" charset="0"/>
              </a:rPr>
              <a:t>EMPLOYEES</a:t>
            </a:r>
            <a:r>
              <a:rPr lang="en-US" altLang="af-ZA" dirty="0"/>
              <a:t> </a:t>
            </a:r>
            <a:r>
              <a:rPr lang="en-US" altLang="af-ZA" dirty="0">
                <a:latin typeface="Courier New" pitchFamily="49" charset="0"/>
              </a:rPr>
              <a:t>JOIN</a:t>
            </a:r>
            <a:r>
              <a:rPr lang="en-US" altLang="af-ZA" dirty="0"/>
              <a:t> </a:t>
            </a:r>
            <a:r>
              <a:rPr lang="en-US" altLang="af-ZA" dirty="0">
                <a:latin typeface="Courier New" pitchFamily="49" charset="0"/>
              </a:rPr>
              <a:t>DEPARTMENTS</a:t>
            </a:r>
            <a:r>
              <a:rPr lang="en-US" altLang="af-ZA" dirty="0"/>
              <a:t>. The first join condition can reference columns in </a:t>
            </a:r>
            <a:r>
              <a:rPr lang="en-US" altLang="af-ZA" dirty="0">
                <a:latin typeface="Courier New" pitchFamily="49" charset="0"/>
              </a:rPr>
              <a:t>EMPLOYEES</a:t>
            </a:r>
            <a:r>
              <a:rPr lang="en-US" altLang="af-ZA" dirty="0"/>
              <a:t> and </a:t>
            </a:r>
            <a:r>
              <a:rPr lang="en-US" altLang="af-ZA" dirty="0">
                <a:latin typeface="Courier New" pitchFamily="49" charset="0"/>
              </a:rPr>
              <a:t>DEPARTMENTS</a:t>
            </a:r>
            <a:r>
              <a:rPr lang="en-US" altLang="af-ZA" dirty="0"/>
              <a:t> but cannot reference columns in </a:t>
            </a:r>
            <a:r>
              <a:rPr lang="en-US" altLang="af-ZA" dirty="0">
                <a:latin typeface="Courier New" pitchFamily="49" charset="0"/>
              </a:rPr>
              <a:t>LOCATIONS</a:t>
            </a:r>
            <a:r>
              <a:rPr lang="en-US" altLang="af-ZA" dirty="0"/>
              <a:t>. The second join condition can reference columns from all three tables.</a:t>
            </a:r>
          </a:p>
          <a:p>
            <a:pPr lvl="1"/>
            <a:r>
              <a:rPr lang="en-US" altLang="af-ZA" b="1" dirty="0"/>
              <a:t>Note:</a:t>
            </a:r>
            <a:r>
              <a:rPr lang="en-US" altLang="af-ZA" dirty="0"/>
              <a:t> The code example in the slide can also be accomplished with the </a:t>
            </a:r>
            <a:r>
              <a:rPr lang="en-US" altLang="af-ZA" dirty="0">
                <a:latin typeface="Courier New" pitchFamily="49" charset="0"/>
              </a:rPr>
              <a:t>USING</a:t>
            </a:r>
            <a:r>
              <a:rPr lang="en-US" altLang="af-ZA" dirty="0"/>
              <a:t> clause:</a:t>
            </a:r>
          </a:p>
          <a:p>
            <a:pPr lvl="4">
              <a:spcBef>
                <a:spcPct val="25000"/>
              </a:spcBef>
            </a:pPr>
            <a:r>
              <a:rPr lang="en-US" altLang="af-ZA" dirty="0"/>
              <a:t>SELECT </a:t>
            </a:r>
            <a:r>
              <a:rPr lang="en-US" altLang="af-ZA" dirty="0" err="1"/>
              <a:t>e.employee_id</a:t>
            </a:r>
            <a:r>
              <a:rPr lang="en-US" altLang="af-ZA" dirty="0"/>
              <a:t>, </a:t>
            </a:r>
            <a:r>
              <a:rPr lang="en-US" altLang="af-ZA" dirty="0" err="1"/>
              <a:t>l.city</a:t>
            </a:r>
            <a:r>
              <a:rPr lang="en-US" altLang="af-ZA" dirty="0"/>
              <a:t>, </a:t>
            </a:r>
            <a:r>
              <a:rPr lang="en-US" altLang="af-ZA" dirty="0" err="1"/>
              <a:t>d.department_name</a:t>
            </a:r>
            <a:endParaRPr lang="en-US" altLang="af-ZA" dirty="0"/>
          </a:p>
          <a:p>
            <a:pPr lvl="4"/>
            <a:r>
              <a:rPr lang="en-US" altLang="af-ZA" dirty="0"/>
              <a:t>FROM employees e</a:t>
            </a:r>
          </a:p>
          <a:p>
            <a:pPr lvl="4"/>
            <a:r>
              <a:rPr lang="en-US" altLang="af-ZA" dirty="0"/>
              <a:t>JOIN departments d</a:t>
            </a:r>
          </a:p>
          <a:p>
            <a:pPr lvl="4"/>
            <a:r>
              <a:rPr lang="en-US" altLang="af-ZA" dirty="0"/>
              <a:t>USING (</a:t>
            </a:r>
            <a:r>
              <a:rPr lang="en-US" altLang="af-ZA" dirty="0" err="1"/>
              <a:t>department_id</a:t>
            </a:r>
            <a:r>
              <a:rPr lang="en-US" altLang="af-ZA" dirty="0"/>
              <a:t>)</a:t>
            </a:r>
          </a:p>
          <a:p>
            <a:pPr lvl="4"/>
            <a:r>
              <a:rPr lang="en-US" altLang="af-ZA" dirty="0"/>
              <a:t>JOIN locations l</a:t>
            </a:r>
          </a:p>
          <a:p>
            <a:pPr lvl="4"/>
            <a:r>
              <a:rPr lang="en-US" altLang="af-ZA" dirty="0"/>
              <a:t>USING (</a:t>
            </a:r>
            <a:r>
              <a:rPr lang="en-US" altLang="af-ZA" dirty="0" err="1"/>
              <a:t>location_id</a:t>
            </a:r>
            <a:r>
              <a:rPr lang="en-US" altLang="af-ZA" dirty="0"/>
              <a:t>)</a:t>
            </a:r>
          </a:p>
        </p:txBody>
      </p:sp>
    </p:spTree>
    <p:extLst>
      <p:ext uri="{BB962C8B-B14F-4D97-AF65-F5344CB8AC3E}">
        <p14:creationId xmlns:p14="http://schemas.microsoft.com/office/powerpoint/2010/main" val="1185561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4B53984C-CDCE-441A-8D70-678B5998BA8B}" type="slidenum">
              <a:rPr lang="en-US" altLang="af-ZA">
                <a:solidFill>
                  <a:schemeClr val="tx1"/>
                </a:solidFill>
              </a:rPr>
              <a:pPr/>
              <a:t>86</a:t>
            </a:fld>
            <a:endParaRPr lang="en-US" altLang="af-ZA">
              <a:solidFill>
                <a:schemeClr val="tx1"/>
              </a:solidFill>
            </a:endParaRPr>
          </a:p>
        </p:txBody>
      </p:sp>
      <p:sp>
        <p:nvSpPr>
          <p:cNvPr id="339970" name="Rectangle 1026"/>
          <p:cNvSpPr>
            <a:spLocks noGrp="1" noRot="1" noChangeAspect="1" noChangeArrowheads="1" noTextEdit="1"/>
          </p:cNvSpPr>
          <p:nvPr>
            <p:ph type="sldImg"/>
          </p:nvPr>
        </p:nvSpPr>
        <p:spPr>
          <a:ln/>
        </p:spPr>
      </p:sp>
      <p:sp>
        <p:nvSpPr>
          <p:cNvPr id="339971" name="Rectangle 1027"/>
          <p:cNvSpPr>
            <a:spLocks noGrp="1" noChangeArrowheads="1"/>
          </p:cNvSpPr>
          <p:nvPr>
            <p:ph type="body" idx="1"/>
          </p:nvPr>
        </p:nvSpPr>
        <p:spPr>
          <a:xfrm>
            <a:off x="447973" y="5143500"/>
            <a:ext cx="5962055" cy="3489476"/>
          </a:xfrm>
        </p:spPr>
        <p:txBody>
          <a:bodyPr/>
          <a:lstStyle/>
          <a:p>
            <a:r>
              <a:rPr lang="en-US" altLang="af-ZA" dirty="0"/>
              <a:t>Applying Additional Conditions to a Join</a:t>
            </a:r>
          </a:p>
          <a:p>
            <a:pPr lvl="1"/>
            <a:r>
              <a:rPr lang="en-US" altLang="af-ZA" dirty="0"/>
              <a:t>You can apply additional conditions to the join. </a:t>
            </a:r>
          </a:p>
          <a:p>
            <a:pPr lvl="1"/>
            <a:r>
              <a:rPr lang="en-US" altLang="af-ZA" dirty="0"/>
              <a:t>The example shown performs a join on the </a:t>
            </a:r>
            <a:r>
              <a:rPr lang="en-US" altLang="af-ZA" dirty="0">
                <a:latin typeface="Courier New" pitchFamily="49" charset="0"/>
              </a:rPr>
              <a:t>EMPLOYEES</a:t>
            </a:r>
            <a:r>
              <a:rPr lang="en-US" altLang="af-ZA" dirty="0"/>
              <a:t> and </a:t>
            </a:r>
            <a:r>
              <a:rPr lang="en-US" altLang="af-ZA" dirty="0">
                <a:latin typeface="Courier New" pitchFamily="49" charset="0"/>
              </a:rPr>
              <a:t>DEPARTMENTS</a:t>
            </a:r>
            <a:r>
              <a:rPr lang="en-US" altLang="af-ZA" dirty="0"/>
              <a:t> tables and, in addition, displays only employees who have a manager ID of 149. To add additional conditions to the </a:t>
            </a:r>
            <a:r>
              <a:rPr lang="en-US" altLang="af-ZA" dirty="0">
                <a:latin typeface="Courier New" pitchFamily="49" charset="0"/>
              </a:rPr>
              <a:t>ON</a:t>
            </a:r>
            <a:r>
              <a:rPr lang="en-US" altLang="af-ZA" dirty="0"/>
              <a:t> clause, you can add </a:t>
            </a:r>
            <a:r>
              <a:rPr lang="en-US" altLang="af-ZA" dirty="0">
                <a:latin typeface="Courier New" pitchFamily="49" charset="0"/>
              </a:rPr>
              <a:t>AND</a:t>
            </a:r>
            <a:r>
              <a:rPr lang="en-US" altLang="af-ZA" dirty="0"/>
              <a:t> clauses. Alternatively, you can use a </a:t>
            </a:r>
            <a:r>
              <a:rPr lang="en-US" altLang="af-ZA" dirty="0">
                <a:latin typeface="Courier New" pitchFamily="49" charset="0"/>
              </a:rPr>
              <a:t>WHERE</a:t>
            </a:r>
            <a:r>
              <a:rPr lang="en-US" altLang="af-ZA" dirty="0"/>
              <a:t> clause to apply additional conditions.</a:t>
            </a:r>
          </a:p>
          <a:p>
            <a:pPr lvl="2">
              <a:buFont typeface="Times New Roman" charset="0"/>
              <a:buNone/>
            </a:pPr>
            <a:endParaRPr lang="en-US" altLang="af-ZA" dirty="0"/>
          </a:p>
        </p:txBody>
      </p:sp>
      <p:pic>
        <p:nvPicPr>
          <p:cNvPr id="339972" name="Picture 1028" descr="C:\project-SQLFund1\images\img-06-17.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430" y="6386286"/>
            <a:ext cx="5235773" cy="59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039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1E6A1F74-DD62-4386-8EF4-2FC6A7A17970}" type="slidenum">
              <a:rPr lang="en-ZA" smtClean="0"/>
              <a:t>7</a:t>
            </a:fld>
            <a:endParaRPr lang="en-ZA"/>
          </a:p>
        </p:txBody>
      </p:sp>
    </p:spTree>
    <p:extLst>
      <p:ext uri="{BB962C8B-B14F-4D97-AF65-F5344CB8AC3E}">
        <p14:creationId xmlns:p14="http://schemas.microsoft.com/office/powerpoint/2010/main" val="18263091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4940563C-C7D8-4A6C-A175-1B5063CCB7EC}" type="slidenum">
              <a:rPr lang="en-US" altLang="af-ZA">
                <a:solidFill>
                  <a:schemeClr val="tx1"/>
                </a:solidFill>
              </a:rPr>
              <a:pPr/>
              <a:t>87</a:t>
            </a:fld>
            <a:endParaRPr lang="en-US" altLang="af-ZA">
              <a:solidFill>
                <a:schemeClr val="tx1"/>
              </a:solidFill>
            </a:endParaRPr>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a:xfrm>
            <a:off x="447973" y="5143500"/>
            <a:ext cx="5962055" cy="3489476"/>
          </a:xfrm>
        </p:spPr>
        <p:txBody>
          <a:bodyPr/>
          <a:lstStyle/>
          <a:p>
            <a:r>
              <a:rPr lang="en-US" altLang="af-ZA"/>
              <a:t>Joining a Table to Itself</a:t>
            </a:r>
          </a:p>
          <a:p>
            <a:pPr lvl="1"/>
            <a:r>
              <a:rPr lang="en-US" altLang="af-ZA"/>
              <a:t>Sometimes you need to join a table to itself. To find the name of each employee’s manager, you need to join the </a:t>
            </a:r>
            <a:r>
              <a:rPr lang="en-US" altLang="af-ZA">
                <a:latin typeface="Courier New" pitchFamily="49" charset="0"/>
              </a:rPr>
              <a:t>EMPLOYEES</a:t>
            </a:r>
            <a:r>
              <a:rPr lang="en-US" altLang="af-ZA"/>
              <a:t> table to itself, or perform a self-join. For example, to find the name of Lorentz’s manager, you need to: </a:t>
            </a:r>
          </a:p>
          <a:p>
            <a:pPr lvl="2"/>
            <a:r>
              <a:rPr lang="en-US" altLang="af-ZA"/>
              <a:t>Find Lorentz in the </a:t>
            </a:r>
            <a:r>
              <a:rPr lang="en-US" altLang="af-ZA">
                <a:latin typeface="Courier New" pitchFamily="49" charset="0"/>
              </a:rPr>
              <a:t>EMPLOYEES</a:t>
            </a:r>
            <a:r>
              <a:rPr lang="en-US" altLang="af-ZA"/>
              <a:t> table by looking at the </a:t>
            </a:r>
            <a:r>
              <a:rPr lang="en-US" altLang="af-ZA">
                <a:latin typeface="Courier New" pitchFamily="49" charset="0"/>
              </a:rPr>
              <a:t>LAST_NAME</a:t>
            </a:r>
            <a:r>
              <a:rPr lang="en-US" altLang="af-ZA"/>
              <a:t> column </a:t>
            </a:r>
          </a:p>
          <a:p>
            <a:pPr lvl="2"/>
            <a:r>
              <a:rPr lang="en-US" altLang="af-ZA"/>
              <a:t>Find the manager number for Lorentz by looking at the </a:t>
            </a:r>
            <a:r>
              <a:rPr lang="en-US" altLang="af-ZA">
                <a:latin typeface="Courier New" pitchFamily="49" charset="0"/>
              </a:rPr>
              <a:t>MANAGER_ID</a:t>
            </a:r>
            <a:r>
              <a:rPr lang="en-US" altLang="af-ZA"/>
              <a:t> column. Lorentz’s manager number is 103. </a:t>
            </a:r>
          </a:p>
          <a:p>
            <a:pPr lvl="2"/>
            <a:r>
              <a:rPr lang="en-US" altLang="af-ZA"/>
              <a:t>Find the name of the manager with </a:t>
            </a:r>
            <a:r>
              <a:rPr lang="en-US" altLang="af-ZA">
                <a:latin typeface="Courier New" pitchFamily="49" charset="0"/>
              </a:rPr>
              <a:t>EMPLOYEE_ID</a:t>
            </a:r>
            <a:r>
              <a:rPr lang="en-US" altLang="af-ZA"/>
              <a:t> 103 by looking at the </a:t>
            </a:r>
            <a:r>
              <a:rPr lang="en-US" altLang="af-ZA">
                <a:latin typeface="Courier New" pitchFamily="49" charset="0"/>
              </a:rPr>
              <a:t>LAST_NAME</a:t>
            </a:r>
            <a:r>
              <a:rPr lang="en-US" altLang="af-ZA"/>
              <a:t> column. Hunold’s employee number is 103, so Hunold is Lorentz’s manager. </a:t>
            </a:r>
          </a:p>
          <a:p>
            <a:pPr lvl="1"/>
            <a:r>
              <a:rPr lang="en-US" altLang="af-ZA"/>
              <a:t>In this process, you look in the table twice. The first time you look in the table to find Lorentz in the </a:t>
            </a:r>
            <a:r>
              <a:rPr lang="en-US" altLang="af-ZA">
                <a:latin typeface="Courier New" pitchFamily="49" charset="0"/>
              </a:rPr>
              <a:t>LAST_NAME</a:t>
            </a:r>
            <a:r>
              <a:rPr lang="en-US" altLang="af-ZA"/>
              <a:t> column and the </a:t>
            </a:r>
            <a:r>
              <a:rPr lang="en-US" altLang="af-ZA">
                <a:latin typeface="Courier New" pitchFamily="49" charset="0"/>
              </a:rPr>
              <a:t>MANAGER_ID</a:t>
            </a:r>
            <a:r>
              <a:rPr lang="en-US" altLang="af-ZA"/>
              <a:t> value of 103. The second time you look in the </a:t>
            </a:r>
            <a:r>
              <a:rPr lang="en-US" altLang="af-ZA">
                <a:latin typeface="Courier New" pitchFamily="49" charset="0"/>
              </a:rPr>
              <a:t>EMPLOYEE_ID</a:t>
            </a:r>
            <a:r>
              <a:rPr lang="en-US" altLang="af-ZA"/>
              <a:t> column to find 103 and the </a:t>
            </a:r>
            <a:r>
              <a:rPr lang="en-US" altLang="af-ZA">
                <a:latin typeface="Courier New" pitchFamily="49" charset="0"/>
              </a:rPr>
              <a:t>LAST_NAME</a:t>
            </a:r>
            <a:r>
              <a:rPr lang="en-US" altLang="af-ZA"/>
              <a:t> column to find Hunold.</a:t>
            </a:r>
          </a:p>
        </p:txBody>
      </p:sp>
    </p:spTree>
    <p:extLst>
      <p:ext uri="{BB962C8B-B14F-4D97-AF65-F5344CB8AC3E}">
        <p14:creationId xmlns:p14="http://schemas.microsoft.com/office/powerpoint/2010/main" val="3129538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09E9A0F4-DA30-41EE-8BD6-F1EC560D6428}" type="slidenum">
              <a:rPr lang="en-US" altLang="af-ZA">
                <a:solidFill>
                  <a:schemeClr val="tx1"/>
                </a:solidFill>
              </a:rPr>
              <a:pPr/>
              <a:t>88</a:t>
            </a:fld>
            <a:endParaRPr lang="en-US" altLang="af-ZA">
              <a:solidFill>
                <a:schemeClr val="tx1"/>
              </a:solidFill>
            </a:endParaRPr>
          </a:p>
        </p:txBody>
      </p:sp>
      <p:sp>
        <p:nvSpPr>
          <p:cNvPr id="337922" name="Rectangle 2"/>
          <p:cNvSpPr>
            <a:spLocks noGrp="1" noRot="1" noChangeAspect="1" noChangeArrowheads="1" noTextEdit="1"/>
          </p:cNvSpPr>
          <p:nvPr>
            <p:ph type="sldImg"/>
          </p:nvPr>
        </p:nvSpPr>
        <p:spPr>
          <a:ln/>
        </p:spPr>
      </p:sp>
      <p:sp>
        <p:nvSpPr>
          <p:cNvPr id="337923" name="Rectangle 3"/>
          <p:cNvSpPr>
            <a:spLocks noGrp="1" noChangeArrowheads="1"/>
          </p:cNvSpPr>
          <p:nvPr>
            <p:ph type="body" idx="1"/>
          </p:nvPr>
        </p:nvSpPr>
        <p:spPr>
          <a:xfrm>
            <a:off x="447973" y="5143500"/>
            <a:ext cx="5962055" cy="3489476"/>
          </a:xfrm>
        </p:spPr>
        <p:txBody>
          <a:bodyPr/>
          <a:lstStyle/>
          <a:p>
            <a:r>
              <a:rPr lang="en-US" altLang="af-ZA"/>
              <a:t>Self-Joins Using the </a:t>
            </a:r>
            <a:r>
              <a:rPr lang="en-US" altLang="af-ZA">
                <a:latin typeface="Courier New" pitchFamily="49" charset="0"/>
              </a:rPr>
              <a:t>ON</a:t>
            </a:r>
            <a:r>
              <a:rPr lang="en-US" altLang="af-ZA"/>
              <a:t> Clause</a:t>
            </a:r>
          </a:p>
          <a:p>
            <a:pPr lvl="1"/>
            <a:r>
              <a:rPr lang="en-US" altLang="af-ZA"/>
              <a:t>The </a:t>
            </a:r>
            <a:r>
              <a:rPr lang="en-US" altLang="af-ZA">
                <a:solidFill>
                  <a:schemeClr val="tx1"/>
                </a:solidFill>
                <a:latin typeface="Courier New" pitchFamily="49" charset="0"/>
              </a:rPr>
              <a:t>ON</a:t>
            </a:r>
            <a:r>
              <a:rPr lang="en-US" altLang="af-ZA">
                <a:solidFill>
                  <a:schemeClr val="tx1"/>
                </a:solidFill>
              </a:rPr>
              <a:t> clause</a:t>
            </a:r>
            <a:r>
              <a:rPr lang="en-US" altLang="af-ZA"/>
              <a:t> can also be used to join columns that have different names, within the same table or in a different table. </a:t>
            </a:r>
          </a:p>
          <a:p>
            <a:pPr lvl="1"/>
            <a:r>
              <a:rPr lang="en-US" altLang="af-ZA"/>
              <a:t>The example shown is a self-join of the </a:t>
            </a:r>
            <a:r>
              <a:rPr lang="en-US" altLang="af-ZA">
                <a:latin typeface="Courier New" pitchFamily="49" charset="0"/>
              </a:rPr>
              <a:t>EMPLOYEES</a:t>
            </a:r>
            <a:r>
              <a:rPr lang="en-US" altLang="af-ZA"/>
              <a:t> table, based on the </a:t>
            </a:r>
            <a:r>
              <a:rPr lang="en-US" altLang="af-ZA">
                <a:latin typeface="Courier New" pitchFamily="49" charset="0"/>
              </a:rPr>
              <a:t>EMPLOYEE_ID</a:t>
            </a:r>
            <a:r>
              <a:rPr lang="en-US" altLang="af-ZA"/>
              <a:t> and </a:t>
            </a:r>
            <a:r>
              <a:rPr lang="en-US" altLang="af-ZA">
                <a:latin typeface="Courier New" pitchFamily="49" charset="0"/>
              </a:rPr>
              <a:t>MANAGER_ID</a:t>
            </a:r>
            <a:r>
              <a:rPr lang="en-US" altLang="af-ZA"/>
              <a:t> columns.</a:t>
            </a:r>
          </a:p>
          <a:p>
            <a:pPr lvl="1"/>
            <a:r>
              <a:rPr lang="en-US" altLang="af-ZA" b="1"/>
              <a:t>Note: </a:t>
            </a:r>
            <a:r>
              <a:rPr lang="en-US" altLang="af-ZA"/>
              <a:t>The parenthesis around the joined columns as in the slide example, </a:t>
            </a:r>
            <a:r>
              <a:rPr lang="en-US" altLang="af-ZA">
                <a:latin typeface="Courier New" pitchFamily="49" charset="0"/>
              </a:rPr>
              <a:t>(e.manager_id = m.employee_id)</a:t>
            </a:r>
            <a:r>
              <a:rPr lang="en-US" altLang="af-ZA"/>
              <a:t> is </a:t>
            </a:r>
            <a:r>
              <a:rPr lang="en-US" altLang="af-ZA" b="1"/>
              <a:t>optional</a:t>
            </a:r>
            <a:r>
              <a:rPr lang="en-US" altLang="af-ZA"/>
              <a:t>. So, even </a:t>
            </a:r>
            <a:r>
              <a:rPr lang="en-US" altLang="af-ZA">
                <a:latin typeface="Courier New" pitchFamily="49" charset="0"/>
              </a:rPr>
              <a:t>ON e.manager_id = m.employee_id</a:t>
            </a:r>
            <a:r>
              <a:rPr lang="en-US" altLang="af-ZA"/>
              <a:t> will work.</a:t>
            </a:r>
          </a:p>
        </p:txBody>
      </p:sp>
    </p:spTree>
    <p:extLst>
      <p:ext uri="{BB962C8B-B14F-4D97-AF65-F5344CB8AC3E}">
        <p14:creationId xmlns:p14="http://schemas.microsoft.com/office/powerpoint/2010/main" val="34744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72B24088-B7C3-401A-A628-D5558B2D1104}" type="slidenum">
              <a:rPr lang="en-US" altLang="af-ZA">
                <a:solidFill>
                  <a:schemeClr val="tx1"/>
                </a:solidFill>
              </a:rPr>
              <a:pPr/>
              <a:t>89</a:t>
            </a:fld>
            <a:endParaRPr lang="en-US" altLang="af-ZA">
              <a:solidFill>
                <a:schemeClr val="tx1"/>
              </a:solidFill>
            </a:endParaRPr>
          </a:p>
        </p:txBody>
      </p:sp>
      <p:sp>
        <p:nvSpPr>
          <p:cNvPr id="344068" name="Rectangle 4"/>
          <p:cNvSpPr>
            <a:spLocks noGrp="1" noRot="1" noChangeAspect="1" noChangeArrowheads="1" noTextEdit="1"/>
          </p:cNvSpPr>
          <p:nvPr>
            <p:ph type="sldImg"/>
          </p:nvPr>
        </p:nvSpPr>
        <p:spPr>
          <a:ln/>
        </p:spPr>
      </p:sp>
      <p:sp>
        <p:nvSpPr>
          <p:cNvPr id="344069" name="Rectangle 5"/>
          <p:cNvSpPr>
            <a:spLocks noGrp="1" noChangeArrowheads="1"/>
          </p:cNvSpPr>
          <p:nvPr>
            <p:ph type="body" idx="1"/>
          </p:nvPr>
        </p:nvSpPr>
        <p:spPr>
          <a:xfrm>
            <a:off x="447973" y="5143500"/>
            <a:ext cx="5962055" cy="3489476"/>
          </a:xfrm>
        </p:spPr>
        <p:txBody>
          <a:bodyPr/>
          <a:lstStyle/>
          <a:p>
            <a:r>
              <a:rPr lang="en-US" altLang="af-ZA"/>
              <a:t>Nonequijoins</a:t>
            </a:r>
          </a:p>
          <a:p>
            <a:pPr lvl="1"/>
            <a:r>
              <a:rPr lang="en-US" altLang="af-ZA"/>
              <a:t>A </a:t>
            </a:r>
            <a:r>
              <a:rPr lang="en-US" altLang="af-ZA">
                <a:solidFill>
                  <a:schemeClr val="tx1"/>
                </a:solidFill>
              </a:rPr>
              <a:t>nonequijoin</a:t>
            </a:r>
            <a:r>
              <a:rPr lang="en-US" altLang="af-ZA"/>
              <a:t> is a join condition containing something other than an equality operator.</a:t>
            </a:r>
          </a:p>
          <a:p>
            <a:pPr lvl="1"/>
            <a:r>
              <a:rPr lang="en-US" altLang="af-ZA"/>
              <a:t>The relationship between the </a:t>
            </a:r>
            <a:r>
              <a:rPr lang="en-US" altLang="af-ZA">
                <a:latin typeface="Courier New" pitchFamily="49" charset="0"/>
              </a:rPr>
              <a:t>EMPLOYEES</a:t>
            </a:r>
            <a:r>
              <a:rPr lang="en-US" altLang="af-ZA"/>
              <a:t> table and the </a:t>
            </a:r>
            <a:r>
              <a:rPr lang="en-US" altLang="af-ZA">
                <a:latin typeface="Courier New" pitchFamily="49" charset="0"/>
              </a:rPr>
              <a:t>JOB_GRADES</a:t>
            </a:r>
            <a:r>
              <a:rPr lang="en-US" altLang="af-ZA"/>
              <a:t> table is an example of a nonequijoin. The </a:t>
            </a:r>
            <a:r>
              <a:rPr lang="en-US" altLang="af-ZA">
                <a:latin typeface="Courier New" pitchFamily="49" charset="0"/>
              </a:rPr>
              <a:t>SALARY</a:t>
            </a:r>
            <a:r>
              <a:rPr lang="en-US" altLang="af-ZA"/>
              <a:t> column in the </a:t>
            </a:r>
            <a:r>
              <a:rPr lang="en-US" altLang="af-ZA">
                <a:latin typeface="Courier New" pitchFamily="49" charset="0"/>
              </a:rPr>
              <a:t>EMPLOYEES</a:t>
            </a:r>
            <a:r>
              <a:rPr lang="en-US" altLang="af-ZA"/>
              <a:t> table ranges between the values in the </a:t>
            </a:r>
            <a:r>
              <a:rPr lang="en-US" altLang="af-ZA">
                <a:latin typeface="Courier New" pitchFamily="49" charset="0"/>
              </a:rPr>
              <a:t>LOWEST_SAL</a:t>
            </a:r>
            <a:r>
              <a:rPr lang="en-US" altLang="af-ZA"/>
              <a:t> and </a:t>
            </a:r>
            <a:r>
              <a:rPr lang="en-US" altLang="af-ZA">
                <a:latin typeface="Courier New" pitchFamily="49" charset="0"/>
              </a:rPr>
              <a:t>HIGHEST_SAL</a:t>
            </a:r>
            <a:r>
              <a:rPr lang="en-US" altLang="af-ZA"/>
              <a:t> columns of the </a:t>
            </a:r>
            <a:r>
              <a:rPr lang="en-US" altLang="af-ZA">
                <a:latin typeface="Courier New" pitchFamily="49" charset="0"/>
              </a:rPr>
              <a:t>JOB_GRADES</a:t>
            </a:r>
            <a:r>
              <a:rPr lang="en-US" altLang="af-ZA"/>
              <a:t> table. Hence, each employee can be graded based on their salary. The relationship is obtained using an operator other than the equality (</a:t>
            </a:r>
            <a:r>
              <a:rPr lang="en-US" altLang="af-ZA">
                <a:latin typeface="Courier New" pitchFamily="49" charset="0"/>
              </a:rPr>
              <a:t>=</a:t>
            </a:r>
            <a:r>
              <a:rPr lang="en-US" altLang="af-ZA"/>
              <a:t>) operator.</a:t>
            </a:r>
          </a:p>
        </p:txBody>
      </p:sp>
    </p:spTree>
    <p:extLst>
      <p:ext uri="{BB962C8B-B14F-4D97-AF65-F5344CB8AC3E}">
        <p14:creationId xmlns:p14="http://schemas.microsoft.com/office/powerpoint/2010/main" val="38752079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79BE7EB1-3255-4AAE-B0B8-07D54B2FAF4E}" type="slidenum">
              <a:rPr lang="en-US" altLang="af-ZA">
                <a:solidFill>
                  <a:schemeClr val="tx1"/>
                </a:solidFill>
              </a:rPr>
              <a:pPr/>
              <a:t>90</a:t>
            </a:fld>
            <a:endParaRPr lang="en-US" altLang="af-ZA">
              <a:solidFill>
                <a:schemeClr val="tx1"/>
              </a:solidFill>
            </a:endParaRPr>
          </a:p>
        </p:txBody>
      </p:sp>
      <p:sp>
        <p:nvSpPr>
          <p:cNvPr id="346114" name="Rectangle 2"/>
          <p:cNvSpPr>
            <a:spLocks noGrp="1" noRot="1" noChangeAspect="1" noChangeArrowheads="1" noTextEdit="1"/>
          </p:cNvSpPr>
          <p:nvPr>
            <p:ph type="sldImg"/>
          </p:nvPr>
        </p:nvSpPr>
        <p:spPr>
          <a:ln/>
        </p:spPr>
      </p:sp>
      <p:sp>
        <p:nvSpPr>
          <p:cNvPr id="346115" name="Rectangle 3"/>
          <p:cNvSpPr>
            <a:spLocks noGrp="1" noChangeArrowheads="1"/>
          </p:cNvSpPr>
          <p:nvPr>
            <p:ph type="body" idx="1"/>
          </p:nvPr>
        </p:nvSpPr>
        <p:spPr>
          <a:xfrm>
            <a:off x="447973" y="5143500"/>
            <a:ext cx="5962055" cy="3489476"/>
          </a:xfrm>
        </p:spPr>
        <p:txBody>
          <a:bodyPr/>
          <a:lstStyle/>
          <a:p>
            <a:r>
              <a:rPr lang="en-US" altLang="af-ZA"/>
              <a:t>Retrieving Records with Nonequijoins </a:t>
            </a:r>
          </a:p>
          <a:p>
            <a:pPr lvl="1"/>
            <a:r>
              <a:rPr lang="en-US" altLang="af-ZA"/>
              <a:t>The slide example creates a nonequijoin to evaluate an employee’s salary grade. The salary must be </a:t>
            </a:r>
            <a:r>
              <a:rPr lang="en-US" altLang="af-ZA" i="1"/>
              <a:t>between</a:t>
            </a:r>
            <a:r>
              <a:rPr lang="en-US" altLang="af-ZA"/>
              <a:t> any pair of the low and high salary ranges.</a:t>
            </a:r>
          </a:p>
          <a:p>
            <a:pPr lvl="1">
              <a:spcBef>
                <a:spcPct val="15000"/>
              </a:spcBef>
            </a:pPr>
            <a:r>
              <a:rPr lang="en-US" altLang="af-ZA"/>
              <a:t>It is important to note that all employees appear exactly once when this query is executed. No employee is repeated in the list. There are two reasons for this:</a:t>
            </a:r>
          </a:p>
          <a:p>
            <a:pPr lvl="2"/>
            <a:r>
              <a:rPr lang="en-US" altLang="af-ZA"/>
              <a:t>None of the rows in the </a:t>
            </a:r>
            <a:r>
              <a:rPr lang="en-US" altLang="af-ZA">
                <a:latin typeface="Courier New" pitchFamily="49" charset="0"/>
              </a:rPr>
              <a:t>JOB_GRADES</a:t>
            </a:r>
            <a:r>
              <a:rPr lang="en-US" altLang="af-ZA"/>
              <a:t> table contain grades that overlap. That is, the salary value for an employee can lie only between the low salary and high salary values of one of the rows in the salary grade table.</a:t>
            </a:r>
          </a:p>
          <a:p>
            <a:pPr lvl="2"/>
            <a:r>
              <a:rPr lang="en-US" altLang="af-ZA"/>
              <a:t>All of the employees’ salaries lie within the limits provided by the job grade table. That is, no employee earns less than the lowest value contained in the </a:t>
            </a:r>
            <a:r>
              <a:rPr lang="en-US" altLang="af-ZA">
                <a:latin typeface="Courier New" pitchFamily="49" charset="0"/>
              </a:rPr>
              <a:t>LOWEST_SAL</a:t>
            </a:r>
            <a:r>
              <a:rPr lang="en-US" altLang="af-ZA"/>
              <a:t> column or more than the highest value contained in the </a:t>
            </a:r>
            <a:r>
              <a:rPr lang="en-US" altLang="af-ZA">
                <a:latin typeface="Courier New" pitchFamily="49" charset="0"/>
              </a:rPr>
              <a:t>HIGHEST_SAL</a:t>
            </a:r>
            <a:r>
              <a:rPr lang="en-US" altLang="af-ZA"/>
              <a:t> column.</a:t>
            </a:r>
            <a:endParaRPr lang="en-US" altLang="af-ZA" b="1"/>
          </a:p>
          <a:p>
            <a:pPr lvl="1"/>
            <a:r>
              <a:rPr lang="en-US" altLang="af-ZA" b="1"/>
              <a:t>Note:</a:t>
            </a:r>
            <a:r>
              <a:rPr lang="en-US" altLang="af-ZA"/>
              <a:t> Other conditions (such as </a:t>
            </a:r>
            <a:r>
              <a:rPr lang="en-US" altLang="af-ZA">
                <a:latin typeface="Courier New" pitchFamily="49" charset="0"/>
              </a:rPr>
              <a:t>&lt;=</a:t>
            </a:r>
            <a:r>
              <a:rPr lang="en-US" altLang="af-ZA"/>
              <a:t> and </a:t>
            </a:r>
            <a:r>
              <a:rPr lang="en-US" altLang="af-ZA">
                <a:latin typeface="Courier New" pitchFamily="49" charset="0"/>
              </a:rPr>
              <a:t>&gt;=)</a:t>
            </a:r>
            <a:r>
              <a:rPr lang="en-US" altLang="af-ZA"/>
              <a:t> can be used, but </a:t>
            </a:r>
            <a:r>
              <a:rPr lang="en-US" altLang="af-ZA">
                <a:latin typeface="Courier New" pitchFamily="49" charset="0"/>
              </a:rPr>
              <a:t>BETWEEN</a:t>
            </a:r>
            <a:r>
              <a:rPr lang="en-US" altLang="af-ZA"/>
              <a:t> is the simplest. Remember to specify the low value first and the high value last when using the </a:t>
            </a:r>
            <a:r>
              <a:rPr lang="en-US" altLang="af-ZA">
                <a:latin typeface="Courier New" pitchFamily="49" charset="0"/>
              </a:rPr>
              <a:t>BETWEEN</a:t>
            </a:r>
            <a:r>
              <a:rPr lang="en-US" altLang="af-ZA"/>
              <a:t> condition. The Oracle server translates the </a:t>
            </a:r>
            <a:r>
              <a:rPr lang="en-US" altLang="af-ZA">
                <a:latin typeface="Courier New" pitchFamily="49" charset="0"/>
              </a:rPr>
              <a:t>BETWEEN</a:t>
            </a:r>
            <a:r>
              <a:rPr lang="en-US" altLang="af-ZA"/>
              <a:t> condition to a pair of </a:t>
            </a:r>
            <a:r>
              <a:rPr lang="en-US" altLang="af-ZA">
                <a:latin typeface="Courier New" pitchFamily="49" charset="0"/>
              </a:rPr>
              <a:t>AND</a:t>
            </a:r>
            <a:r>
              <a:rPr lang="en-US" altLang="af-ZA"/>
              <a:t> conditions. Therefore, using </a:t>
            </a:r>
            <a:r>
              <a:rPr lang="en-US" altLang="af-ZA">
                <a:latin typeface="Courier New" pitchFamily="49" charset="0"/>
              </a:rPr>
              <a:t>BETWEEN</a:t>
            </a:r>
            <a:r>
              <a:rPr lang="en-US" altLang="af-ZA"/>
              <a:t> has no performance benefits, but should be used only for logical simplicity.</a:t>
            </a:r>
          </a:p>
          <a:p>
            <a:pPr lvl="1">
              <a:spcBef>
                <a:spcPct val="15000"/>
              </a:spcBef>
            </a:pPr>
            <a:r>
              <a:rPr lang="en-US" altLang="af-ZA"/>
              <a:t>Table aliases have been specified in the slide example for performance reasons, not because of possible ambiguity.</a:t>
            </a:r>
          </a:p>
        </p:txBody>
      </p:sp>
    </p:spTree>
    <p:extLst>
      <p:ext uri="{BB962C8B-B14F-4D97-AF65-F5344CB8AC3E}">
        <p14:creationId xmlns:p14="http://schemas.microsoft.com/office/powerpoint/2010/main" val="14690789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7C7AF961-FDC9-4B4A-8A02-A42A9F698CCB}" type="slidenum">
              <a:rPr lang="en-US" altLang="af-ZA">
                <a:solidFill>
                  <a:schemeClr val="tx1"/>
                </a:solidFill>
              </a:rPr>
              <a:pPr/>
              <a:t>91</a:t>
            </a:fld>
            <a:endParaRPr lang="en-US" altLang="af-ZA">
              <a:solidFill>
                <a:schemeClr val="tx1"/>
              </a:solidFill>
            </a:endParaRPr>
          </a:p>
        </p:txBody>
      </p:sp>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a:xfrm>
            <a:off x="447973" y="5143500"/>
            <a:ext cx="5962055" cy="3489476"/>
          </a:xfrm>
        </p:spPr>
        <p:txBody>
          <a:bodyPr/>
          <a:lstStyle/>
          <a:p>
            <a:r>
              <a:rPr lang="en-US" altLang="af-ZA" dirty="0"/>
              <a:t>Returning Records with No Direct Match with Outer Joins</a:t>
            </a:r>
            <a:endParaRPr lang="en-US" altLang="af-ZA" dirty="0">
              <a:latin typeface="Times New Roman" charset="0"/>
            </a:endParaRPr>
          </a:p>
          <a:p>
            <a:pPr lvl="1"/>
            <a:r>
              <a:rPr lang="en-US" altLang="af-ZA" dirty="0"/>
              <a:t>If a row does not satisfy a join condition, the row does not appear in the query result. For example, in the equijoin condition of </a:t>
            </a:r>
            <a:r>
              <a:rPr lang="en-US" altLang="af-ZA" dirty="0">
                <a:latin typeface="Courier New" pitchFamily="49" charset="0"/>
              </a:rPr>
              <a:t>EMPLOYEES</a:t>
            </a:r>
            <a:r>
              <a:rPr lang="en-US" altLang="af-ZA" dirty="0"/>
              <a:t> and </a:t>
            </a:r>
            <a:r>
              <a:rPr lang="en-US" altLang="af-ZA" dirty="0">
                <a:latin typeface="Courier New" pitchFamily="49" charset="0"/>
              </a:rPr>
              <a:t>DEPARTMENTS</a:t>
            </a:r>
            <a:r>
              <a:rPr lang="en-US" altLang="af-ZA" dirty="0"/>
              <a:t> tables, department ID 190 does not appear because there are no employees with that department ID recorded in the </a:t>
            </a:r>
            <a:r>
              <a:rPr lang="en-US" altLang="af-ZA" dirty="0">
                <a:latin typeface="Courier New" pitchFamily="49" charset="0"/>
              </a:rPr>
              <a:t>EMPLOYEES</a:t>
            </a:r>
            <a:r>
              <a:rPr lang="en-US" altLang="af-ZA" dirty="0"/>
              <a:t> table. Therefore, instead of seeing 20 employees in the result set, you see 19 records. </a:t>
            </a:r>
          </a:p>
          <a:p>
            <a:pPr lvl="1"/>
            <a:r>
              <a:rPr lang="en-US" altLang="af-ZA" dirty="0"/>
              <a:t>To return the department record that does not have any employees, you can use an outer join.</a:t>
            </a:r>
          </a:p>
        </p:txBody>
      </p:sp>
    </p:spTree>
    <p:extLst>
      <p:ext uri="{BB962C8B-B14F-4D97-AF65-F5344CB8AC3E}">
        <p14:creationId xmlns:p14="http://schemas.microsoft.com/office/powerpoint/2010/main" val="66338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BD9DC76F-8314-4899-8E89-4D2116A75203}" type="slidenum">
              <a:rPr lang="en-US" altLang="af-ZA">
                <a:solidFill>
                  <a:schemeClr val="tx1"/>
                </a:solidFill>
              </a:rPr>
              <a:pPr/>
              <a:t>92</a:t>
            </a:fld>
            <a:endParaRPr lang="en-US" altLang="af-ZA">
              <a:solidFill>
                <a:schemeClr val="tx1"/>
              </a:solidFill>
            </a:endParaRPr>
          </a:p>
        </p:txBody>
      </p:sp>
      <p:sp>
        <p:nvSpPr>
          <p:cNvPr id="350210" name="Rectangle 2"/>
          <p:cNvSpPr>
            <a:spLocks noGrp="1" noRot="1" noChangeAspect="1" noChangeArrowheads="1" noTextEdit="1"/>
          </p:cNvSpPr>
          <p:nvPr>
            <p:ph type="sldImg"/>
          </p:nvPr>
        </p:nvSpPr>
        <p:spPr>
          <a:ln/>
        </p:spPr>
      </p:sp>
      <p:sp>
        <p:nvSpPr>
          <p:cNvPr id="350211" name="Rectangle 3"/>
          <p:cNvSpPr>
            <a:spLocks noGrp="1" noChangeArrowheads="1"/>
          </p:cNvSpPr>
          <p:nvPr>
            <p:ph type="body" idx="1"/>
          </p:nvPr>
        </p:nvSpPr>
        <p:spPr>
          <a:xfrm>
            <a:off x="447973" y="5143500"/>
            <a:ext cx="5962055" cy="3489476"/>
          </a:xfrm>
        </p:spPr>
        <p:txBody>
          <a:bodyPr/>
          <a:lstStyle/>
          <a:p>
            <a:r>
              <a:rPr lang="en-US" altLang="af-ZA">
                <a:latin typeface="Courier New" pitchFamily="49" charset="0"/>
              </a:rPr>
              <a:t>INNER</a:t>
            </a:r>
            <a:r>
              <a:rPr lang="en-US" altLang="af-ZA"/>
              <a:t> Versus </a:t>
            </a:r>
            <a:r>
              <a:rPr lang="en-US" altLang="af-ZA">
                <a:latin typeface="Courier New" pitchFamily="49" charset="0"/>
              </a:rPr>
              <a:t>OUTER</a:t>
            </a:r>
            <a:r>
              <a:rPr lang="en-US" altLang="af-ZA"/>
              <a:t> Joins</a:t>
            </a:r>
          </a:p>
          <a:p>
            <a:pPr lvl="1"/>
            <a:r>
              <a:rPr lang="en-US" altLang="af-ZA"/>
              <a:t>Joining tables with the </a:t>
            </a:r>
            <a:r>
              <a:rPr lang="en-US" altLang="af-ZA">
                <a:latin typeface="Courier New" pitchFamily="49" charset="0"/>
              </a:rPr>
              <a:t>NATURAL</a:t>
            </a:r>
            <a:r>
              <a:rPr lang="en-US" altLang="af-ZA"/>
              <a:t> </a:t>
            </a:r>
            <a:r>
              <a:rPr lang="en-US" altLang="af-ZA">
                <a:latin typeface="Courier New" pitchFamily="49" charset="0"/>
              </a:rPr>
              <a:t>JOIN</a:t>
            </a:r>
            <a:r>
              <a:rPr lang="en-US" altLang="af-ZA"/>
              <a:t>, </a:t>
            </a:r>
            <a:r>
              <a:rPr lang="en-US" altLang="af-ZA">
                <a:latin typeface="Courier New" pitchFamily="49" charset="0"/>
              </a:rPr>
              <a:t>USING</a:t>
            </a:r>
            <a:r>
              <a:rPr lang="en-US" altLang="af-ZA"/>
              <a:t>, or </a:t>
            </a:r>
            <a:r>
              <a:rPr lang="en-US" altLang="af-ZA">
                <a:latin typeface="Courier New" pitchFamily="49" charset="0"/>
              </a:rPr>
              <a:t>ON</a:t>
            </a:r>
            <a:r>
              <a:rPr lang="en-US" altLang="af-ZA"/>
              <a:t> clauses results in an inner join. Any unmatched rows are not displayed in the output. To return the unmatched rows, you can use an outer join. An outer join returns all rows that satisfy the join condition and also returns some or all of those rows from one table for which no rows from the other table satisfy the join condition. </a:t>
            </a:r>
          </a:p>
          <a:p>
            <a:pPr lvl="1"/>
            <a:r>
              <a:rPr lang="en-US" altLang="af-ZA"/>
              <a:t>There are three types of outer joins:</a:t>
            </a:r>
          </a:p>
          <a:p>
            <a:pPr lvl="2">
              <a:buSzPct val="70000"/>
              <a:buFont typeface="Courier New" pitchFamily="49" charset="0"/>
              <a:buChar char="•"/>
            </a:pPr>
            <a:r>
              <a:rPr lang="en-US" altLang="af-ZA">
                <a:latin typeface="Courier New" pitchFamily="49" charset="0"/>
              </a:rPr>
              <a:t>LEFT</a:t>
            </a:r>
            <a:r>
              <a:rPr lang="en-US" altLang="af-ZA"/>
              <a:t> </a:t>
            </a:r>
            <a:r>
              <a:rPr lang="en-US" altLang="af-ZA">
                <a:latin typeface="Courier New" pitchFamily="49" charset="0"/>
              </a:rPr>
              <a:t>OUTER</a:t>
            </a:r>
          </a:p>
          <a:p>
            <a:pPr lvl="2">
              <a:buSzPct val="70000"/>
              <a:buFont typeface="Courier New" pitchFamily="49" charset="0"/>
              <a:buChar char="•"/>
            </a:pPr>
            <a:r>
              <a:rPr lang="en-US" altLang="af-ZA">
                <a:latin typeface="Courier New" pitchFamily="49" charset="0"/>
              </a:rPr>
              <a:t>RIGHT</a:t>
            </a:r>
            <a:r>
              <a:rPr lang="en-US" altLang="af-ZA"/>
              <a:t> </a:t>
            </a:r>
            <a:r>
              <a:rPr lang="en-US" altLang="af-ZA">
                <a:latin typeface="Courier New" pitchFamily="49" charset="0"/>
              </a:rPr>
              <a:t>OUTER</a:t>
            </a:r>
          </a:p>
          <a:p>
            <a:pPr lvl="2">
              <a:buSzPct val="70000"/>
              <a:buFont typeface="Courier New" pitchFamily="49" charset="0"/>
              <a:buChar char="•"/>
            </a:pPr>
            <a:r>
              <a:rPr lang="en-US" altLang="af-ZA">
                <a:latin typeface="Courier New" pitchFamily="49" charset="0"/>
              </a:rPr>
              <a:t>FULL</a:t>
            </a:r>
            <a:r>
              <a:rPr lang="en-US" altLang="af-ZA"/>
              <a:t> </a:t>
            </a:r>
            <a:r>
              <a:rPr lang="en-US" altLang="af-ZA">
                <a:latin typeface="Courier New" pitchFamily="49" charset="0"/>
              </a:rPr>
              <a:t>OUTER</a:t>
            </a:r>
            <a:endParaRPr lang="en-US" altLang="af-ZA"/>
          </a:p>
        </p:txBody>
      </p:sp>
    </p:spTree>
    <p:extLst>
      <p:ext uri="{BB962C8B-B14F-4D97-AF65-F5344CB8AC3E}">
        <p14:creationId xmlns:p14="http://schemas.microsoft.com/office/powerpoint/2010/main" val="4330177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A0C53511-46B2-4160-AC2F-5DAA75CACE04}" type="slidenum">
              <a:rPr lang="en-US" altLang="af-ZA">
                <a:solidFill>
                  <a:schemeClr val="tx1"/>
                </a:solidFill>
              </a:rPr>
              <a:pPr/>
              <a:t>93</a:t>
            </a:fld>
            <a:endParaRPr lang="en-US" altLang="af-ZA">
              <a:solidFill>
                <a:schemeClr val="tx1"/>
              </a:solidFill>
            </a:endParaRPr>
          </a:p>
        </p:txBody>
      </p:sp>
      <p:sp>
        <p:nvSpPr>
          <p:cNvPr id="352258" name="Rectangle 2"/>
          <p:cNvSpPr>
            <a:spLocks noGrp="1" noRot="1" noChangeAspect="1" noChangeArrowheads="1" noTextEdit="1"/>
          </p:cNvSpPr>
          <p:nvPr>
            <p:ph type="sldImg"/>
          </p:nvPr>
        </p:nvSpPr>
        <p:spPr>
          <a:ln/>
        </p:spPr>
      </p:sp>
      <p:sp>
        <p:nvSpPr>
          <p:cNvPr id="352259" name="Rectangle 3"/>
          <p:cNvSpPr>
            <a:spLocks noGrp="1" noChangeArrowheads="1"/>
          </p:cNvSpPr>
          <p:nvPr>
            <p:ph type="body" idx="1"/>
          </p:nvPr>
        </p:nvSpPr>
        <p:spPr>
          <a:xfrm>
            <a:off x="447973" y="5143500"/>
            <a:ext cx="5962055" cy="3489476"/>
          </a:xfrm>
        </p:spPr>
        <p:txBody>
          <a:bodyPr/>
          <a:lstStyle/>
          <a:p>
            <a:r>
              <a:rPr lang="en-US" altLang="af-ZA" dirty="0">
                <a:latin typeface="Courier New" pitchFamily="49" charset="0"/>
              </a:rPr>
              <a:t>LEFT</a:t>
            </a:r>
            <a:r>
              <a:rPr lang="en-US" altLang="af-ZA" dirty="0">
                <a:latin typeface="Times New Roman" charset="0"/>
              </a:rPr>
              <a:t> </a:t>
            </a:r>
            <a:r>
              <a:rPr lang="en-US" altLang="af-ZA" dirty="0">
                <a:latin typeface="Courier New" pitchFamily="49" charset="0"/>
              </a:rPr>
              <a:t>OUTER</a:t>
            </a:r>
            <a:r>
              <a:rPr lang="en-US" altLang="af-ZA" dirty="0">
                <a:latin typeface="Times New Roman" charset="0"/>
              </a:rPr>
              <a:t> </a:t>
            </a:r>
            <a:r>
              <a:rPr lang="en-US" altLang="af-ZA" dirty="0">
                <a:latin typeface="Courier New" pitchFamily="49" charset="0"/>
              </a:rPr>
              <a:t>JOIN</a:t>
            </a:r>
            <a:endParaRPr lang="en-US" altLang="af-ZA" dirty="0"/>
          </a:p>
          <a:p>
            <a:pPr lvl="1"/>
            <a:r>
              <a:rPr lang="en-US" altLang="af-ZA" dirty="0">
                <a:solidFill>
                  <a:schemeClr val="tx1"/>
                </a:solidFill>
              </a:rPr>
              <a:t>This query retrieves all rows in the </a:t>
            </a:r>
            <a:r>
              <a:rPr lang="en-US" altLang="af-ZA" dirty="0">
                <a:solidFill>
                  <a:schemeClr val="tx1"/>
                </a:solidFill>
                <a:latin typeface="Courier New" pitchFamily="49" charset="0"/>
              </a:rPr>
              <a:t>EMPLOYEES</a:t>
            </a:r>
            <a:r>
              <a:rPr lang="en-US" altLang="af-ZA" dirty="0">
                <a:solidFill>
                  <a:schemeClr val="tx1"/>
                </a:solidFill>
              </a:rPr>
              <a:t> table, which is the left table, even if there is no match in the </a:t>
            </a:r>
            <a:r>
              <a:rPr lang="en-US" altLang="af-ZA" dirty="0">
                <a:solidFill>
                  <a:schemeClr val="tx1"/>
                </a:solidFill>
                <a:latin typeface="Courier New" pitchFamily="49" charset="0"/>
              </a:rPr>
              <a:t>DEPARTMENTS</a:t>
            </a:r>
            <a:r>
              <a:rPr lang="en-US" altLang="af-ZA" dirty="0">
                <a:solidFill>
                  <a:schemeClr val="tx1"/>
                </a:solidFill>
              </a:rPr>
              <a:t> table.</a:t>
            </a:r>
            <a:endParaRPr lang="en-US" altLang="af-ZA" dirty="0"/>
          </a:p>
        </p:txBody>
      </p:sp>
    </p:spTree>
    <p:extLst>
      <p:ext uri="{BB962C8B-B14F-4D97-AF65-F5344CB8AC3E}">
        <p14:creationId xmlns:p14="http://schemas.microsoft.com/office/powerpoint/2010/main" val="16677942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8876CA91-F47B-4279-8FAD-0B41D3588A32}" type="slidenum">
              <a:rPr lang="en-US" altLang="af-ZA">
                <a:solidFill>
                  <a:schemeClr val="tx1"/>
                </a:solidFill>
              </a:rPr>
              <a:pPr/>
              <a:t>94</a:t>
            </a:fld>
            <a:endParaRPr lang="en-US" altLang="af-ZA">
              <a:solidFill>
                <a:schemeClr val="tx1"/>
              </a:solidFill>
            </a:endParaRPr>
          </a:p>
        </p:txBody>
      </p:sp>
      <p:sp>
        <p:nvSpPr>
          <p:cNvPr id="354306" name="Rectangle 2"/>
          <p:cNvSpPr>
            <a:spLocks noGrp="1" noRot="1" noChangeAspect="1" noChangeArrowheads="1" noTextEdit="1"/>
          </p:cNvSpPr>
          <p:nvPr>
            <p:ph type="sldImg"/>
          </p:nvPr>
        </p:nvSpPr>
        <p:spPr>
          <a:ln/>
        </p:spPr>
      </p:sp>
      <p:sp>
        <p:nvSpPr>
          <p:cNvPr id="354307" name="Rectangle 3"/>
          <p:cNvSpPr>
            <a:spLocks noGrp="1" noChangeArrowheads="1"/>
          </p:cNvSpPr>
          <p:nvPr>
            <p:ph type="body" idx="1"/>
          </p:nvPr>
        </p:nvSpPr>
        <p:spPr>
          <a:xfrm>
            <a:off x="447973" y="5143500"/>
            <a:ext cx="5962055" cy="3489476"/>
          </a:xfrm>
        </p:spPr>
        <p:txBody>
          <a:bodyPr/>
          <a:lstStyle/>
          <a:p>
            <a:r>
              <a:rPr lang="en-US" altLang="af-ZA" dirty="0">
                <a:latin typeface="Courier New" pitchFamily="49" charset="0"/>
              </a:rPr>
              <a:t>RIGHT</a:t>
            </a:r>
            <a:r>
              <a:rPr lang="en-US" altLang="af-ZA" dirty="0">
                <a:latin typeface="Times New Roman" charset="0"/>
              </a:rPr>
              <a:t> </a:t>
            </a:r>
            <a:r>
              <a:rPr lang="en-US" altLang="af-ZA" dirty="0">
                <a:latin typeface="Courier New" pitchFamily="49" charset="0"/>
              </a:rPr>
              <a:t>OUTER</a:t>
            </a:r>
            <a:r>
              <a:rPr lang="en-US" altLang="af-ZA" dirty="0">
                <a:latin typeface="Times New Roman" charset="0"/>
              </a:rPr>
              <a:t> </a:t>
            </a:r>
            <a:r>
              <a:rPr lang="en-US" altLang="af-ZA" dirty="0">
                <a:latin typeface="Courier New" pitchFamily="49" charset="0"/>
              </a:rPr>
              <a:t>JOIN</a:t>
            </a:r>
            <a:endParaRPr lang="en-US" altLang="af-ZA" dirty="0"/>
          </a:p>
          <a:p>
            <a:pPr lvl="1"/>
            <a:r>
              <a:rPr lang="en-US" altLang="af-ZA" dirty="0">
                <a:solidFill>
                  <a:schemeClr val="tx1"/>
                </a:solidFill>
              </a:rPr>
              <a:t>This query retrieves all rows in the </a:t>
            </a:r>
            <a:r>
              <a:rPr lang="en-US" altLang="af-ZA" dirty="0">
                <a:solidFill>
                  <a:schemeClr val="tx1"/>
                </a:solidFill>
                <a:latin typeface="Courier New" pitchFamily="49" charset="0"/>
              </a:rPr>
              <a:t>DEPARTMENTS</a:t>
            </a:r>
            <a:r>
              <a:rPr lang="en-US" altLang="af-ZA" dirty="0">
                <a:solidFill>
                  <a:schemeClr val="tx1"/>
                </a:solidFill>
              </a:rPr>
              <a:t> table, which is the right table, even if there is no match in the </a:t>
            </a:r>
            <a:r>
              <a:rPr lang="en-US" altLang="af-ZA" dirty="0">
                <a:solidFill>
                  <a:schemeClr val="tx1"/>
                </a:solidFill>
                <a:latin typeface="Courier New" pitchFamily="49" charset="0"/>
              </a:rPr>
              <a:t>EMPLOYEES</a:t>
            </a:r>
            <a:r>
              <a:rPr lang="en-US" altLang="af-ZA" dirty="0">
                <a:solidFill>
                  <a:schemeClr val="tx1"/>
                </a:solidFill>
              </a:rPr>
              <a:t> table.</a:t>
            </a:r>
            <a:endParaRPr lang="en-US" altLang="af-ZA" dirty="0"/>
          </a:p>
        </p:txBody>
      </p:sp>
    </p:spTree>
    <p:extLst>
      <p:ext uri="{BB962C8B-B14F-4D97-AF65-F5344CB8AC3E}">
        <p14:creationId xmlns:p14="http://schemas.microsoft.com/office/powerpoint/2010/main" val="30643675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4CD48138-7FD7-4ED0-B406-D00DCDDB9C0D}" type="slidenum">
              <a:rPr lang="en-US" altLang="af-ZA">
                <a:solidFill>
                  <a:schemeClr val="tx1"/>
                </a:solidFill>
              </a:rPr>
              <a:pPr/>
              <a:t>95</a:t>
            </a:fld>
            <a:endParaRPr lang="en-US" altLang="af-ZA">
              <a:solidFill>
                <a:schemeClr val="tx1"/>
              </a:solidFill>
            </a:endParaRPr>
          </a:p>
        </p:txBody>
      </p:sp>
      <p:sp>
        <p:nvSpPr>
          <p:cNvPr id="356354" name="Rectangle 2"/>
          <p:cNvSpPr>
            <a:spLocks noGrp="1" noRot="1" noChangeAspect="1" noChangeArrowheads="1" noTextEdit="1"/>
          </p:cNvSpPr>
          <p:nvPr>
            <p:ph type="sldImg"/>
          </p:nvPr>
        </p:nvSpPr>
        <p:spPr>
          <a:ln/>
        </p:spPr>
      </p:sp>
      <p:sp>
        <p:nvSpPr>
          <p:cNvPr id="356355" name="Rectangle 3"/>
          <p:cNvSpPr>
            <a:spLocks noGrp="1" noChangeArrowheads="1"/>
          </p:cNvSpPr>
          <p:nvPr>
            <p:ph type="body" idx="1"/>
          </p:nvPr>
        </p:nvSpPr>
        <p:spPr>
          <a:xfrm>
            <a:off x="447973" y="5143500"/>
            <a:ext cx="5962055" cy="3489476"/>
          </a:xfrm>
        </p:spPr>
        <p:txBody>
          <a:bodyPr/>
          <a:lstStyle/>
          <a:p>
            <a:r>
              <a:rPr lang="en-US" altLang="af-ZA" dirty="0">
                <a:latin typeface="Courier New" pitchFamily="49" charset="0"/>
              </a:rPr>
              <a:t>FULL</a:t>
            </a:r>
            <a:r>
              <a:rPr lang="en-US" altLang="af-ZA" dirty="0">
                <a:latin typeface="Times New Roman" charset="0"/>
              </a:rPr>
              <a:t> </a:t>
            </a:r>
            <a:r>
              <a:rPr lang="en-US" altLang="af-ZA" dirty="0">
                <a:latin typeface="Courier New" pitchFamily="49" charset="0"/>
              </a:rPr>
              <a:t>OUTER</a:t>
            </a:r>
            <a:r>
              <a:rPr lang="en-US" altLang="af-ZA" dirty="0">
                <a:latin typeface="Times New Roman" charset="0"/>
              </a:rPr>
              <a:t> </a:t>
            </a:r>
            <a:r>
              <a:rPr lang="en-US" altLang="af-ZA" dirty="0">
                <a:latin typeface="Courier New" pitchFamily="49" charset="0"/>
              </a:rPr>
              <a:t>JOIN</a:t>
            </a:r>
            <a:endParaRPr lang="en-US" altLang="af-ZA" dirty="0"/>
          </a:p>
          <a:p>
            <a:pPr lvl="1"/>
            <a:r>
              <a:rPr lang="en-US" altLang="af-ZA" dirty="0">
                <a:solidFill>
                  <a:schemeClr val="tx1"/>
                </a:solidFill>
              </a:rPr>
              <a:t>This query retrieves all rows in the </a:t>
            </a:r>
            <a:r>
              <a:rPr lang="en-US" altLang="af-ZA" dirty="0">
                <a:solidFill>
                  <a:schemeClr val="tx1"/>
                </a:solidFill>
                <a:latin typeface="Courier New" pitchFamily="49" charset="0"/>
              </a:rPr>
              <a:t>EMPLOYEES</a:t>
            </a:r>
            <a:r>
              <a:rPr lang="en-US" altLang="af-ZA" dirty="0">
                <a:solidFill>
                  <a:schemeClr val="tx1"/>
                </a:solidFill>
              </a:rPr>
              <a:t> table, even if there is no match in the </a:t>
            </a:r>
            <a:r>
              <a:rPr lang="en-US" altLang="af-ZA" dirty="0">
                <a:solidFill>
                  <a:schemeClr val="tx1"/>
                </a:solidFill>
                <a:latin typeface="Courier New" pitchFamily="49" charset="0"/>
              </a:rPr>
              <a:t>DEPARTMENTS</a:t>
            </a:r>
            <a:r>
              <a:rPr lang="en-US" altLang="af-ZA" dirty="0">
                <a:solidFill>
                  <a:schemeClr val="tx1"/>
                </a:solidFill>
              </a:rPr>
              <a:t> table. It also retrieves all rows in the </a:t>
            </a:r>
            <a:r>
              <a:rPr lang="en-US" altLang="af-ZA" dirty="0">
                <a:solidFill>
                  <a:schemeClr val="tx1"/>
                </a:solidFill>
                <a:latin typeface="Courier New" pitchFamily="49" charset="0"/>
              </a:rPr>
              <a:t>DEPARTMENTS</a:t>
            </a:r>
            <a:r>
              <a:rPr lang="en-US" altLang="af-ZA" dirty="0">
                <a:solidFill>
                  <a:schemeClr val="tx1"/>
                </a:solidFill>
              </a:rPr>
              <a:t> table, even if there is no match in the </a:t>
            </a:r>
            <a:r>
              <a:rPr lang="en-US" altLang="af-ZA" dirty="0">
                <a:solidFill>
                  <a:schemeClr val="tx1"/>
                </a:solidFill>
                <a:latin typeface="Courier New" pitchFamily="49" charset="0"/>
              </a:rPr>
              <a:t>EMPLOYEES</a:t>
            </a:r>
            <a:r>
              <a:rPr lang="en-US" altLang="af-ZA" dirty="0">
                <a:solidFill>
                  <a:schemeClr val="tx1"/>
                </a:solidFill>
              </a:rPr>
              <a:t> table.</a:t>
            </a:r>
            <a:endParaRPr lang="en-US" altLang="af-ZA" dirty="0"/>
          </a:p>
        </p:txBody>
      </p:sp>
    </p:spTree>
    <p:extLst>
      <p:ext uri="{BB962C8B-B14F-4D97-AF65-F5344CB8AC3E}">
        <p14:creationId xmlns:p14="http://schemas.microsoft.com/office/powerpoint/2010/main" val="15416368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7CBFA91A-BDD5-4659-BF07-9A3F52D6E42C}" type="slidenum">
              <a:rPr lang="en-US" altLang="af-ZA">
                <a:solidFill>
                  <a:schemeClr val="tx1"/>
                </a:solidFill>
              </a:rPr>
              <a:pPr/>
              <a:t>96</a:t>
            </a:fld>
            <a:endParaRPr lang="en-US" altLang="af-ZA">
              <a:solidFill>
                <a:schemeClr val="tx1"/>
              </a:solidFill>
            </a:endParaRPr>
          </a:p>
        </p:txBody>
      </p:sp>
      <p:sp>
        <p:nvSpPr>
          <p:cNvPr id="358402" name="Rectangle 2"/>
          <p:cNvSpPr>
            <a:spLocks noGrp="1" noRot="1" noChangeAspect="1" noChangeArrowheads="1" noTextEdit="1"/>
          </p:cNvSpPr>
          <p:nvPr>
            <p:ph type="sldImg"/>
          </p:nvPr>
        </p:nvSpPr>
        <p:spPr>
          <a:ln/>
        </p:spPr>
      </p:sp>
      <p:sp>
        <p:nvSpPr>
          <p:cNvPr id="358403" name="Rectangle 3"/>
          <p:cNvSpPr>
            <a:spLocks noGrp="1" noChangeArrowheads="1"/>
          </p:cNvSpPr>
          <p:nvPr>
            <p:ph type="body" idx="1"/>
          </p:nvPr>
        </p:nvSpPr>
        <p:spPr>
          <a:xfrm>
            <a:off x="447973" y="5143500"/>
            <a:ext cx="5962055" cy="3489476"/>
          </a:xfrm>
        </p:spPr>
        <p:txBody>
          <a:bodyPr/>
          <a:lstStyle/>
          <a:p>
            <a:r>
              <a:rPr lang="en-US" altLang="af-ZA"/>
              <a:t>Cartesian Products</a:t>
            </a:r>
          </a:p>
          <a:p>
            <a:pPr lvl="1"/>
            <a:r>
              <a:rPr lang="en-US" altLang="af-ZA"/>
              <a:t>When a join condition is invalid or omitted completely, the result is a </a:t>
            </a:r>
            <a:r>
              <a:rPr lang="en-US" altLang="af-ZA" i="1"/>
              <a:t>Cartesian product</a:t>
            </a:r>
            <a:r>
              <a:rPr lang="en-US" altLang="af-ZA"/>
              <a:t>, in which all combinations of rows are displayed. All rows in the first table are joined to all rows in the second table.</a:t>
            </a:r>
          </a:p>
          <a:p>
            <a:pPr lvl="1"/>
            <a:r>
              <a:rPr lang="en-US" altLang="af-ZA"/>
              <a:t>A Cartesian product tends to generate a large number of rows and the result is rarely useful. You should, therefore, always include a valid join condition unless you have a specific need to combine all rows from all tables.</a:t>
            </a:r>
          </a:p>
          <a:p>
            <a:pPr lvl="1"/>
            <a:r>
              <a:rPr lang="en-US" altLang="af-ZA"/>
              <a:t>However, Cartesian products are useful for some tests when you need to generate a large number of rows to simulate a reasonable amount of data.</a:t>
            </a:r>
          </a:p>
        </p:txBody>
      </p:sp>
    </p:spTree>
    <p:extLst>
      <p:ext uri="{BB962C8B-B14F-4D97-AF65-F5344CB8AC3E}">
        <p14:creationId xmlns:p14="http://schemas.microsoft.com/office/powerpoint/2010/main" val="623120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u="sng" dirty="0"/>
              <a:t>Wildcard characters:</a:t>
            </a:r>
          </a:p>
          <a:p>
            <a:r>
              <a:rPr lang="en-GB" dirty="0"/>
              <a:t>_</a:t>
            </a:r>
            <a:r>
              <a:rPr lang="en-GB" baseline="0" dirty="0"/>
              <a:t>   represents a single char</a:t>
            </a:r>
          </a:p>
          <a:p>
            <a:r>
              <a:rPr lang="en-GB" baseline="0" dirty="0"/>
              <a:t>%  represents any sequence of characters</a:t>
            </a:r>
            <a:endParaRPr lang="en-ZA" dirty="0"/>
          </a:p>
        </p:txBody>
      </p:sp>
      <p:sp>
        <p:nvSpPr>
          <p:cNvPr id="4" name="Slide Number Placeholder 3"/>
          <p:cNvSpPr>
            <a:spLocks noGrp="1"/>
          </p:cNvSpPr>
          <p:nvPr>
            <p:ph type="sldNum" sz="quarter" idx="10"/>
          </p:nvPr>
        </p:nvSpPr>
        <p:spPr/>
        <p:txBody>
          <a:bodyPr/>
          <a:lstStyle/>
          <a:p>
            <a:fld id="{4FC15650-CA33-A740-ADD5-EB46FA1DD63F}" type="slidenum">
              <a:rPr lang="en-US" smtClean="0"/>
              <a:t>12</a:t>
            </a:fld>
            <a:endParaRPr lang="en-US" dirty="0"/>
          </a:p>
        </p:txBody>
      </p:sp>
    </p:spTree>
    <p:extLst>
      <p:ext uri="{BB962C8B-B14F-4D97-AF65-F5344CB8AC3E}">
        <p14:creationId xmlns:p14="http://schemas.microsoft.com/office/powerpoint/2010/main" val="3299437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C0B6E373-50ED-43E0-B2D3-C02C6772D946}" type="slidenum">
              <a:rPr lang="en-US" altLang="af-ZA">
                <a:solidFill>
                  <a:schemeClr val="tx1"/>
                </a:solidFill>
              </a:rPr>
              <a:pPr/>
              <a:t>97</a:t>
            </a:fld>
            <a:endParaRPr lang="en-US" altLang="af-ZA">
              <a:solidFill>
                <a:schemeClr val="tx1"/>
              </a:solidFill>
            </a:endParaRPr>
          </a:p>
        </p:txBody>
      </p:sp>
      <p:sp>
        <p:nvSpPr>
          <p:cNvPr id="360452" name="Rectangle 4"/>
          <p:cNvSpPr>
            <a:spLocks noGrp="1" noRot="1" noChangeAspect="1" noChangeArrowheads="1" noTextEdit="1"/>
          </p:cNvSpPr>
          <p:nvPr>
            <p:ph type="sldImg"/>
          </p:nvPr>
        </p:nvSpPr>
        <p:spPr>
          <a:ln/>
        </p:spPr>
      </p:sp>
      <p:sp>
        <p:nvSpPr>
          <p:cNvPr id="360453" name="Rectangle 5"/>
          <p:cNvSpPr>
            <a:spLocks noGrp="1" noChangeArrowheads="1"/>
          </p:cNvSpPr>
          <p:nvPr>
            <p:ph type="body" idx="1"/>
          </p:nvPr>
        </p:nvSpPr>
        <p:spPr>
          <a:xfrm>
            <a:off x="447973" y="5143500"/>
            <a:ext cx="5962055" cy="3489476"/>
          </a:xfrm>
        </p:spPr>
        <p:txBody>
          <a:bodyPr/>
          <a:lstStyle/>
          <a:p>
            <a:r>
              <a:rPr lang="en-US" altLang="af-ZA"/>
              <a:t>Generating a Cartesian Product</a:t>
            </a:r>
          </a:p>
          <a:p>
            <a:pPr lvl="1"/>
            <a:r>
              <a:rPr lang="en-US" altLang="af-ZA">
                <a:solidFill>
                  <a:schemeClr val="tx1"/>
                </a:solidFill>
              </a:rPr>
              <a:t>A Cartesian product is generated if a join condition is omitted. The example in the slide displays the employee last name and the department name from the </a:t>
            </a:r>
            <a:r>
              <a:rPr lang="en-US" altLang="af-ZA">
                <a:solidFill>
                  <a:schemeClr val="tx1"/>
                </a:solidFill>
                <a:latin typeface="Courier New" pitchFamily="49" charset="0"/>
              </a:rPr>
              <a:t>EMPLOYEES</a:t>
            </a:r>
            <a:r>
              <a:rPr lang="en-US" altLang="af-ZA">
                <a:solidFill>
                  <a:schemeClr val="tx1"/>
                </a:solidFill>
              </a:rPr>
              <a:t> and </a:t>
            </a:r>
            <a:r>
              <a:rPr lang="en-US" altLang="af-ZA">
                <a:solidFill>
                  <a:schemeClr val="tx1"/>
                </a:solidFill>
                <a:latin typeface="Courier New" pitchFamily="49" charset="0"/>
              </a:rPr>
              <a:t>DEPARTMENTS</a:t>
            </a:r>
            <a:r>
              <a:rPr lang="en-US" altLang="af-ZA">
                <a:solidFill>
                  <a:schemeClr val="tx1"/>
                </a:solidFill>
              </a:rPr>
              <a:t> tables. Because no join condition was specified, all rows (20 rows) from the </a:t>
            </a:r>
            <a:r>
              <a:rPr lang="en-US" altLang="af-ZA">
                <a:solidFill>
                  <a:schemeClr val="tx1"/>
                </a:solidFill>
                <a:latin typeface="Courier New" pitchFamily="49" charset="0"/>
              </a:rPr>
              <a:t>EMPLOYEES</a:t>
            </a:r>
            <a:r>
              <a:rPr lang="en-US" altLang="af-ZA">
                <a:solidFill>
                  <a:schemeClr val="tx1"/>
                </a:solidFill>
              </a:rPr>
              <a:t> table are joined with all rows (8 rows) in the </a:t>
            </a:r>
            <a:r>
              <a:rPr lang="en-US" altLang="af-ZA">
                <a:solidFill>
                  <a:schemeClr val="tx1"/>
                </a:solidFill>
                <a:latin typeface="Courier New" pitchFamily="49" charset="0"/>
              </a:rPr>
              <a:t>DEPARTMENTS</a:t>
            </a:r>
            <a:r>
              <a:rPr lang="en-US" altLang="af-ZA">
                <a:solidFill>
                  <a:schemeClr val="tx1"/>
                </a:solidFill>
              </a:rPr>
              <a:t> table, thereby generating 160 rows in the output.</a:t>
            </a:r>
            <a:endParaRPr lang="en-US" altLang="af-ZA"/>
          </a:p>
        </p:txBody>
      </p:sp>
    </p:spTree>
    <p:extLst>
      <p:ext uri="{BB962C8B-B14F-4D97-AF65-F5344CB8AC3E}">
        <p14:creationId xmlns:p14="http://schemas.microsoft.com/office/powerpoint/2010/main" val="1485693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782700FE-39C5-4F51-A044-77246A9610E0}" type="slidenum">
              <a:rPr lang="en-US" altLang="af-ZA">
                <a:solidFill>
                  <a:schemeClr val="tx1"/>
                </a:solidFill>
              </a:rPr>
              <a:pPr/>
              <a:t>98</a:t>
            </a:fld>
            <a:endParaRPr lang="en-US" altLang="af-ZA">
              <a:solidFill>
                <a:schemeClr val="tx1"/>
              </a:solidFill>
            </a:endParaRPr>
          </a:p>
        </p:txBody>
      </p:sp>
      <p:sp>
        <p:nvSpPr>
          <p:cNvPr id="362504" name="Rectangle 8"/>
          <p:cNvSpPr>
            <a:spLocks noGrp="1" noRot="1" noChangeAspect="1" noChangeArrowheads="1" noTextEdit="1"/>
          </p:cNvSpPr>
          <p:nvPr>
            <p:ph type="sldImg"/>
          </p:nvPr>
        </p:nvSpPr>
        <p:spPr>
          <a:ln/>
        </p:spPr>
      </p:sp>
      <p:sp>
        <p:nvSpPr>
          <p:cNvPr id="362505" name="Rectangle 9"/>
          <p:cNvSpPr>
            <a:spLocks noGrp="1" noChangeArrowheads="1"/>
          </p:cNvSpPr>
          <p:nvPr>
            <p:ph type="body" idx="1"/>
          </p:nvPr>
        </p:nvSpPr>
        <p:spPr/>
        <p:txBody>
          <a:bodyPr/>
          <a:lstStyle/>
          <a:p>
            <a:r>
              <a:rPr lang="en-US" altLang="af-ZA"/>
              <a:t>Creating Cross Joins</a:t>
            </a:r>
          </a:p>
          <a:p>
            <a:pPr lvl="1"/>
            <a:r>
              <a:rPr lang="en-US" altLang="af-ZA"/>
              <a:t>The example in the slide produces a Cartesian product of the </a:t>
            </a:r>
            <a:r>
              <a:rPr lang="en-US" altLang="af-ZA">
                <a:latin typeface="Courier New" pitchFamily="49" charset="0"/>
              </a:rPr>
              <a:t>EMPLOYEES</a:t>
            </a:r>
            <a:r>
              <a:rPr lang="en-US" altLang="af-ZA"/>
              <a:t> and </a:t>
            </a:r>
            <a:r>
              <a:rPr lang="en-US" altLang="af-ZA">
                <a:latin typeface="Courier New" pitchFamily="49" charset="0"/>
              </a:rPr>
              <a:t>DEPARTMENTS</a:t>
            </a:r>
            <a:r>
              <a:rPr lang="en-US" altLang="af-ZA"/>
              <a:t> tables.</a:t>
            </a:r>
          </a:p>
        </p:txBody>
      </p:sp>
    </p:spTree>
    <p:extLst>
      <p:ext uri="{BB962C8B-B14F-4D97-AF65-F5344CB8AC3E}">
        <p14:creationId xmlns:p14="http://schemas.microsoft.com/office/powerpoint/2010/main" val="1035878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F0205BDF-F3DD-4706-9327-5ED559412AC7}" type="slidenum">
              <a:rPr lang="en-US" altLang="af-ZA">
                <a:solidFill>
                  <a:schemeClr val="tx1"/>
                </a:solidFill>
              </a:rPr>
              <a:pPr/>
              <a:t>99</a:t>
            </a:fld>
            <a:endParaRPr lang="en-US" altLang="af-ZA">
              <a:solidFill>
                <a:schemeClr val="tx1"/>
              </a:solidFill>
            </a:endParaRPr>
          </a:p>
        </p:txBody>
      </p:sp>
      <p:sp>
        <p:nvSpPr>
          <p:cNvPr id="364546" name="Rectangle 2"/>
          <p:cNvSpPr>
            <a:spLocks noGrp="1" noRot="1" noChangeAspect="1" noChangeArrowheads="1" noTextEdit="1"/>
          </p:cNvSpPr>
          <p:nvPr>
            <p:ph type="sldImg"/>
          </p:nvPr>
        </p:nvSpPr>
        <p:spPr>
          <a:ln/>
        </p:spPr>
      </p:sp>
      <p:sp>
        <p:nvSpPr>
          <p:cNvPr id="364547" name="Rectangle 3"/>
          <p:cNvSpPr>
            <a:spLocks noGrp="1" noChangeArrowheads="1"/>
          </p:cNvSpPr>
          <p:nvPr>
            <p:ph type="body" idx="1"/>
          </p:nvPr>
        </p:nvSpPr>
        <p:spPr>
          <a:xfrm>
            <a:off x="447973" y="5143500"/>
            <a:ext cx="5962055" cy="3489476"/>
          </a:xfrm>
        </p:spPr>
        <p:txBody>
          <a:bodyPr/>
          <a:lstStyle/>
          <a:p>
            <a:r>
              <a:rPr lang="en-US" altLang="af-ZA"/>
              <a:t>Summary</a:t>
            </a:r>
          </a:p>
          <a:p>
            <a:pPr lvl="1"/>
            <a:r>
              <a:rPr lang="en-US" altLang="af-ZA"/>
              <a:t>There are multiple ways to join tables. </a:t>
            </a:r>
          </a:p>
          <a:p>
            <a:pPr lvl="1"/>
            <a:r>
              <a:rPr lang="en-US" altLang="af-ZA" b="1"/>
              <a:t>Types of Joins</a:t>
            </a:r>
            <a:endParaRPr lang="en-US" altLang="af-ZA"/>
          </a:p>
          <a:p>
            <a:pPr lvl="2"/>
            <a:r>
              <a:rPr lang="en-US" altLang="af-ZA"/>
              <a:t>Equijoins</a:t>
            </a:r>
          </a:p>
          <a:p>
            <a:pPr lvl="2"/>
            <a:r>
              <a:rPr lang="en-US" altLang="af-ZA"/>
              <a:t>Nonequijoins</a:t>
            </a:r>
          </a:p>
          <a:p>
            <a:pPr lvl="2"/>
            <a:r>
              <a:rPr lang="en-US" altLang="af-ZA"/>
              <a:t>Outer joins</a:t>
            </a:r>
          </a:p>
          <a:p>
            <a:pPr lvl="2"/>
            <a:r>
              <a:rPr lang="en-US" altLang="af-ZA"/>
              <a:t>Self-joins</a:t>
            </a:r>
          </a:p>
          <a:p>
            <a:pPr lvl="2"/>
            <a:r>
              <a:rPr lang="en-US" altLang="af-ZA"/>
              <a:t>Cross joins</a:t>
            </a:r>
          </a:p>
          <a:p>
            <a:pPr lvl="2"/>
            <a:r>
              <a:rPr lang="en-US" altLang="af-ZA"/>
              <a:t>Natural joins</a:t>
            </a:r>
          </a:p>
          <a:p>
            <a:pPr lvl="2"/>
            <a:r>
              <a:rPr lang="en-US" altLang="af-ZA"/>
              <a:t>Full (or two-sided) outer joins</a:t>
            </a:r>
          </a:p>
          <a:p>
            <a:pPr lvl="1"/>
            <a:r>
              <a:rPr lang="en-US" altLang="af-ZA" b="1"/>
              <a:t>Cartesian Products</a:t>
            </a:r>
            <a:endParaRPr lang="en-US" altLang="af-ZA"/>
          </a:p>
          <a:p>
            <a:pPr lvl="1"/>
            <a:r>
              <a:rPr lang="en-US" altLang="af-ZA"/>
              <a:t>A Cartesian product results in the display of all combinations of rows. This is done by either omitting the </a:t>
            </a:r>
            <a:r>
              <a:rPr lang="en-US" altLang="af-ZA">
                <a:latin typeface="Courier New" pitchFamily="49" charset="0"/>
              </a:rPr>
              <a:t>WHERE</a:t>
            </a:r>
            <a:r>
              <a:rPr lang="en-US" altLang="af-ZA"/>
              <a:t> clause or by specifying the </a:t>
            </a:r>
            <a:r>
              <a:rPr lang="en-US" altLang="af-ZA">
                <a:latin typeface="Courier New" pitchFamily="49" charset="0"/>
              </a:rPr>
              <a:t>CROSS</a:t>
            </a:r>
            <a:r>
              <a:rPr lang="en-US" altLang="af-ZA"/>
              <a:t> </a:t>
            </a:r>
            <a:r>
              <a:rPr lang="en-US" altLang="af-ZA">
                <a:latin typeface="Courier New" pitchFamily="49" charset="0"/>
              </a:rPr>
              <a:t>JOIN</a:t>
            </a:r>
            <a:r>
              <a:rPr lang="en-US" altLang="af-ZA"/>
              <a:t> clause.</a:t>
            </a:r>
          </a:p>
          <a:p>
            <a:pPr lvl="1"/>
            <a:r>
              <a:rPr lang="en-US" altLang="af-ZA" b="1"/>
              <a:t>Table Aliases</a:t>
            </a:r>
            <a:endParaRPr lang="en-US" altLang="af-ZA"/>
          </a:p>
          <a:p>
            <a:pPr lvl="2"/>
            <a:r>
              <a:rPr lang="en-US" altLang="af-ZA"/>
              <a:t>Table aliases speed up database access.</a:t>
            </a:r>
          </a:p>
          <a:p>
            <a:pPr lvl="2"/>
            <a:r>
              <a:rPr lang="en-US" altLang="af-ZA"/>
              <a:t>Table aliases can help to keep SQL code smaller by conserving memory.</a:t>
            </a:r>
          </a:p>
          <a:p>
            <a:pPr lvl="2"/>
            <a:r>
              <a:rPr lang="en-US" altLang="af-ZA"/>
              <a:t>Table aliases are sometimes mandatory to avoid column ambiguity.</a:t>
            </a:r>
          </a:p>
        </p:txBody>
      </p:sp>
    </p:spTree>
    <p:extLst>
      <p:ext uri="{BB962C8B-B14F-4D97-AF65-F5344CB8AC3E}">
        <p14:creationId xmlns:p14="http://schemas.microsoft.com/office/powerpoint/2010/main" val="17580067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9A0E1624-6251-4787-96E5-84C9F2F3360D}" type="slidenum">
              <a:rPr lang="en-US" altLang="af-ZA">
                <a:solidFill>
                  <a:schemeClr val="tx1"/>
                </a:solidFill>
              </a:rPr>
              <a:pPr/>
              <a:t>101</a:t>
            </a:fld>
            <a:endParaRPr lang="en-US" altLang="af-ZA">
              <a:solidFill>
                <a:schemeClr val="tx1"/>
              </a:solidFill>
            </a:endParaRPr>
          </a:p>
        </p:txBody>
      </p:sp>
      <p:sp>
        <p:nvSpPr>
          <p:cNvPr id="366594" name="Rectangle 2"/>
          <p:cNvSpPr>
            <a:spLocks noGrp="1" noRot="1" noChangeAspect="1" noChangeArrowheads="1" noTextEdit="1"/>
          </p:cNvSpPr>
          <p:nvPr>
            <p:ph type="sldImg"/>
          </p:nvPr>
        </p:nvSpPr>
        <p:spPr>
          <a:ln/>
        </p:spPr>
      </p:sp>
      <p:sp>
        <p:nvSpPr>
          <p:cNvPr id="366595" name="Rectangle 3"/>
          <p:cNvSpPr>
            <a:spLocks noGrp="1" noChangeArrowheads="1"/>
          </p:cNvSpPr>
          <p:nvPr>
            <p:ph type="body" idx="1"/>
          </p:nvPr>
        </p:nvSpPr>
        <p:spPr>
          <a:xfrm>
            <a:off x="447973" y="5143500"/>
            <a:ext cx="5962055" cy="3489476"/>
          </a:xfrm>
        </p:spPr>
        <p:txBody>
          <a:bodyPr/>
          <a:lstStyle/>
          <a:p>
            <a:r>
              <a:rPr lang="en-US" altLang="af-ZA"/>
              <a:t>Practice 6: Overview</a:t>
            </a:r>
          </a:p>
          <a:p>
            <a:pPr lvl="1"/>
            <a:r>
              <a:rPr lang="en-US" altLang="af-ZA"/>
              <a:t>This practice is intended to give you experience in extracting data from more than one table using the SQL:1999</a:t>
            </a:r>
            <a:r>
              <a:rPr lang="en-US" altLang="af-ZA">
                <a:cs typeface="Times New Roman" charset="0"/>
              </a:rPr>
              <a:t>–</a:t>
            </a:r>
            <a:r>
              <a:rPr lang="en-US" altLang="af-ZA"/>
              <a:t>compliant joins.</a:t>
            </a:r>
          </a:p>
        </p:txBody>
      </p:sp>
    </p:spTree>
    <p:extLst>
      <p:ext uri="{BB962C8B-B14F-4D97-AF65-F5344CB8AC3E}">
        <p14:creationId xmlns:p14="http://schemas.microsoft.com/office/powerpoint/2010/main" val="2929207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9A0E1624-6251-4787-96E5-84C9F2F3360D}" type="slidenum">
              <a:rPr lang="en-US" altLang="af-ZA">
                <a:solidFill>
                  <a:schemeClr val="tx1"/>
                </a:solidFill>
              </a:rPr>
              <a:pPr/>
              <a:t>102</a:t>
            </a:fld>
            <a:endParaRPr lang="en-US" altLang="af-ZA">
              <a:solidFill>
                <a:schemeClr val="tx1"/>
              </a:solidFill>
            </a:endParaRPr>
          </a:p>
        </p:txBody>
      </p:sp>
      <p:sp>
        <p:nvSpPr>
          <p:cNvPr id="366594" name="Rectangle 2"/>
          <p:cNvSpPr>
            <a:spLocks noGrp="1" noRot="1" noChangeAspect="1" noChangeArrowheads="1" noTextEdit="1"/>
          </p:cNvSpPr>
          <p:nvPr>
            <p:ph type="sldImg"/>
          </p:nvPr>
        </p:nvSpPr>
        <p:spPr>
          <a:ln/>
        </p:spPr>
      </p:sp>
      <p:sp>
        <p:nvSpPr>
          <p:cNvPr id="366595" name="Rectangle 3"/>
          <p:cNvSpPr>
            <a:spLocks noGrp="1" noChangeArrowheads="1"/>
          </p:cNvSpPr>
          <p:nvPr>
            <p:ph type="body" idx="1"/>
          </p:nvPr>
        </p:nvSpPr>
        <p:spPr>
          <a:xfrm>
            <a:off x="447973" y="5143500"/>
            <a:ext cx="5962055" cy="3489476"/>
          </a:xfrm>
        </p:spPr>
        <p:txBody>
          <a:bodyPr/>
          <a:lstStyle/>
          <a:p>
            <a:r>
              <a:rPr lang="en-US" altLang="af-ZA"/>
              <a:t>Practice 6: Overview</a:t>
            </a:r>
          </a:p>
          <a:p>
            <a:pPr lvl="1"/>
            <a:r>
              <a:rPr lang="en-US" altLang="af-ZA"/>
              <a:t>This practice is intended to give you experience in extracting data from more than one table using the SQL:1999</a:t>
            </a:r>
            <a:r>
              <a:rPr lang="en-US" altLang="af-ZA">
                <a:cs typeface="Times New Roman" charset="0"/>
              </a:rPr>
              <a:t>–</a:t>
            </a:r>
            <a:r>
              <a:rPr lang="en-US" altLang="af-ZA"/>
              <a:t>compliant joins.</a:t>
            </a:r>
          </a:p>
        </p:txBody>
      </p:sp>
    </p:spTree>
    <p:extLst>
      <p:ext uri="{BB962C8B-B14F-4D97-AF65-F5344CB8AC3E}">
        <p14:creationId xmlns:p14="http://schemas.microsoft.com/office/powerpoint/2010/main" val="3742524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dirty="0"/>
              <a:t>Oracle Database 11</a:t>
            </a:r>
            <a:r>
              <a:rPr lang="en-US" altLang="af-ZA" i="1" dirty="0"/>
              <a:t>g</a:t>
            </a:r>
            <a:r>
              <a:rPr lang="en-US" altLang="af-ZA" dirty="0"/>
              <a:t>: SQL Fundamentals I</a:t>
            </a:r>
            <a:r>
              <a:rPr lang="en-US" altLang="af-ZA" dirty="0">
                <a:solidFill>
                  <a:schemeClr val="tx1"/>
                </a:solidFill>
              </a:rPr>
              <a:t>   6 - </a:t>
            </a:r>
            <a:fld id="{9A0E1624-6251-4787-96E5-84C9F2F3360D}" type="slidenum">
              <a:rPr lang="en-US" altLang="af-ZA">
                <a:solidFill>
                  <a:schemeClr val="tx1"/>
                </a:solidFill>
              </a:rPr>
              <a:pPr/>
              <a:t>103</a:t>
            </a:fld>
            <a:endParaRPr lang="en-US" altLang="af-ZA" dirty="0">
              <a:solidFill>
                <a:schemeClr val="tx1"/>
              </a:solidFill>
            </a:endParaRPr>
          </a:p>
        </p:txBody>
      </p:sp>
      <p:sp>
        <p:nvSpPr>
          <p:cNvPr id="366594" name="Rectangle 2"/>
          <p:cNvSpPr>
            <a:spLocks noGrp="1" noRot="1" noChangeAspect="1" noChangeArrowheads="1" noTextEdit="1"/>
          </p:cNvSpPr>
          <p:nvPr>
            <p:ph type="sldImg"/>
          </p:nvPr>
        </p:nvSpPr>
        <p:spPr>
          <a:ln/>
        </p:spPr>
      </p:sp>
      <p:sp>
        <p:nvSpPr>
          <p:cNvPr id="366595" name="Rectangle 3"/>
          <p:cNvSpPr>
            <a:spLocks noGrp="1" noChangeArrowheads="1"/>
          </p:cNvSpPr>
          <p:nvPr>
            <p:ph type="body" idx="1"/>
          </p:nvPr>
        </p:nvSpPr>
        <p:spPr>
          <a:xfrm>
            <a:off x="447973" y="5143500"/>
            <a:ext cx="5962055" cy="3489476"/>
          </a:xfrm>
        </p:spPr>
        <p:txBody>
          <a:bodyPr/>
          <a:lstStyle/>
          <a:p>
            <a:r>
              <a:rPr lang="en-US" altLang="af-ZA" dirty="0"/>
              <a:t>Practice 6: Overview</a:t>
            </a:r>
          </a:p>
          <a:p>
            <a:pPr lvl="1"/>
            <a:r>
              <a:rPr lang="en-US" altLang="af-ZA" dirty="0"/>
              <a:t>This practice is intended to give you experience in extracting data from more than one table using the SQL:1999</a:t>
            </a:r>
            <a:r>
              <a:rPr lang="en-US" altLang="af-ZA" dirty="0">
                <a:cs typeface="Times New Roman" charset="0"/>
              </a:rPr>
              <a:t>–</a:t>
            </a:r>
            <a:r>
              <a:rPr lang="en-US" altLang="af-ZA" dirty="0"/>
              <a:t>compliant joins.</a:t>
            </a:r>
          </a:p>
        </p:txBody>
      </p:sp>
    </p:spTree>
    <p:extLst>
      <p:ext uri="{BB962C8B-B14F-4D97-AF65-F5344CB8AC3E}">
        <p14:creationId xmlns:p14="http://schemas.microsoft.com/office/powerpoint/2010/main" val="30459667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9A0E1624-6251-4787-96E5-84C9F2F3360D}" type="slidenum">
              <a:rPr lang="en-US" altLang="af-ZA">
                <a:solidFill>
                  <a:schemeClr val="tx1"/>
                </a:solidFill>
              </a:rPr>
              <a:pPr/>
              <a:t>104</a:t>
            </a:fld>
            <a:endParaRPr lang="en-US" altLang="af-ZA">
              <a:solidFill>
                <a:schemeClr val="tx1"/>
              </a:solidFill>
            </a:endParaRPr>
          </a:p>
        </p:txBody>
      </p:sp>
      <p:sp>
        <p:nvSpPr>
          <p:cNvPr id="366594" name="Rectangle 2"/>
          <p:cNvSpPr>
            <a:spLocks noGrp="1" noRot="1" noChangeAspect="1" noChangeArrowheads="1" noTextEdit="1"/>
          </p:cNvSpPr>
          <p:nvPr>
            <p:ph type="sldImg"/>
          </p:nvPr>
        </p:nvSpPr>
        <p:spPr>
          <a:ln/>
        </p:spPr>
      </p:sp>
      <p:sp>
        <p:nvSpPr>
          <p:cNvPr id="366595" name="Rectangle 3"/>
          <p:cNvSpPr>
            <a:spLocks noGrp="1" noChangeArrowheads="1"/>
          </p:cNvSpPr>
          <p:nvPr>
            <p:ph type="body" idx="1"/>
          </p:nvPr>
        </p:nvSpPr>
        <p:spPr>
          <a:xfrm>
            <a:off x="447973" y="5143500"/>
            <a:ext cx="5962055" cy="3489476"/>
          </a:xfrm>
        </p:spPr>
        <p:txBody>
          <a:bodyPr/>
          <a:lstStyle/>
          <a:p>
            <a:r>
              <a:rPr lang="en-US" altLang="af-ZA"/>
              <a:t>Practice 6: Overview</a:t>
            </a:r>
          </a:p>
          <a:p>
            <a:pPr lvl="1"/>
            <a:r>
              <a:rPr lang="en-US" altLang="af-ZA"/>
              <a:t>This practice is intended to give you experience in extracting data from more than one table using the SQL:1999</a:t>
            </a:r>
            <a:r>
              <a:rPr lang="en-US" altLang="af-ZA">
                <a:cs typeface="Times New Roman" charset="0"/>
              </a:rPr>
              <a:t>–</a:t>
            </a:r>
            <a:r>
              <a:rPr lang="en-US" altLang="af-ZA"/>
              <a:t>compliant joins.</a:t>
            </a:r>
          </a:p>
        </p:txBody>
      </p:sp>
    </p:spTree>
    <p:extLst>
      <p:ext uri="{BB962C8B-B14F-4D97-AF65-F5344CB8AC3E}">
        <p14:creationId xmlns:p14="http://schemas.microsoft.com/office/powerpoint/2010/main" val="25315612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dirty="0"/>
              <a:t>Oracle Database 11</a:t>
            </a:r>
            <a:r>
              <a:rPr lang="en-US" altLang="af-ZA" i="1" dirty="0"/>
              <a:t>g</a:t>
            </a:r>
            <a:r>
              <a:rPr lang="en-US" altLang="af-ZA" dirty="0"/>
              <a:t>: SQL Fundamentals I</a:t>
            </a:r>
            <a:r>
              <a:rPr lang="en-US" altLang="af-ZA" dirty="0">
                <a:solidFill>
                  <a:schemeClr val="tx1"/>
                </a:solidFill>
              </a:rPr>
              <a:t>   6 - </a:t>
            </a:r>
            <a:fld id="{9A0E1624-6251-4787-96E5-84C9F2F3360D}" type="slidenum">
              <a:rPr lang="en-US" altLang="af-ZA">
                <a:solidFill>
                  <a:schemeClr val="tx1"/>
                </a:solidFill>
              </a:rPr>
              <a:pPr/>
              <a:t>105</a:t>
            </a:fld>
            <a:endParaRPr lang="en-US" altLang="af-ZA" dirty="0">
              <a:solidFill>
                <a:schemeClr val="tx1"/>
              </a:solidFill>
            </a:endParaRPr>
          </a:p>
        </p:txBody>
      </p:sp>
      <p:sp>
        <p:nvSpPr>
          <p:cNvPr id="366594" name="Rectangle 2"/>
          <p:cNvSpPr>
            <a:spLocks noGrp="1" noRot="1" noChangeAspect="1" noChangeArrowheads="1" noTextEdit="1"/>
          </p:cNvSpPr>
          <p:nvPr>
            <p:ph type="sldImg"/>
          </p:nvPr>
        </p:nvSpPr>
        <p:spPr>
          <a:ln/>
        </p:spPr>
      </p:sp>
      <p:sp>
        <p:nvSpPr>
          <p:cNvPr id="366595" name="Rectangle 3"/>
          <p:cNvSpPr>
            <a:spLocks noGrp="1" noChangeArrowheads="1"/>
          </p:cNvSpPr>
          <p:nvPr>
            <p:ph type="body" idx="1"/>
          </p:nvPr>
        </p:nvSpPr>
        <p:spPr>
          <a:xfrm>
            <a:off x="447973" y="5143500"/>
            <a:ext cx="5962055" cy="3489476"/>
          </a:xfrm>
        </p:spPr>
        <p:txBody>
          <a:bodyPr/>
          <a:lstStyle/>
          <a:p>
            <a:r>
              <a:rPr lang="en-US" altLang="af-ZA" dirty="0"/>
              <a:t>Practice 6: Overview</a:t>
            </a:r>
          </a:p>
          <a:p>
            <a:pPr lvl="1"/>
            <a:r>
              <a:rPr lang="en-US" altLang="af-ZA" dirty="0"/>
              <a:t>This practice is intended to give you experience in extracting data from more than one table using the SQL:1999</a:t>
            </a:r>
            <a:r>
              <a:rPr lang="en-US" altLang="af-ZA" dirty="0">
                <a:cs typeface="Times New Roman" charset="0"/>
              </a:rPr>
              <a:t>–</a:t>
            </a:r>
            <a:r>
              <a:rPr lang="en-US" altLang="af-ZA" dirty="0"/>
              <a:t>compliant joins.</a:t>
            </a:r>
          </a:p>
        </p:txBody>
      </p:sp>
    </p:spTree>
    <p:extLst>
      <p:ext uri="{BB962C8B-B14F-4D97-AF65-F5344CB8AC3E}">
        <p14:creationId xmlns:p14="http://schemas.microsoft.com/office/powerpoint/2010/main" val="19675911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ltLang="af-ZA"/>
              <a:t>Oracle Database 11</a:t>
            </a:r>
            <a:r>
              <a:rPr lang="en-US" altLang="af-ZA" i="1"/>
              <a:t>g</a:t>
            </a:r>
            <a:r>
              <a:rPr lang="en-US" altLang="af-ZA"/>
              <a:t>: SQL Fundamentals I</a:t>
            </a:r>
            <a:r>
              <a:rPr lang="en-US" altLang="af-ZA">
                <a:solidFill>
                  <a:schemeClr val="tx1"/>
                </a:solidFill>
              </a:rPr>
              <a:t>   6 - </a:t>
            </a:r>
            <a:fld id="{9A0E1624-6251-4787-96E5-84C9F2F3360D}" type="slidenum">
              <a:rPr lang="en-US" altLang="af-ZA">
                <a:solidFill>
                  <a:schemeClr val="tx1"/>
                </a:solidFill>
              </a:rPr>
              <a:pPr/>
              <a:t>106</a:t>
            </a:fld>
            <a:endParaRPr lang="en-US" altLang="af-ZA">
              <a:solidFill>
                <a:schemeClr val="tx1"/>
              </a:solidFill>
            </a:endParaRPr>
          </a:p>
        </p:txBody>
      </p:sp>
      <p:sp>
        <p:nvSpPr>
          <p:cNvPr id="366594" name="Rectangle 2"/>
          <p:cNvSpPr>
            <a:spLocks noGrp="1" noRot="1" noChangeAspect="1" noChangeArrowheads="1" noTextEdit="1"/>
          </p:cNvSpPr>
          <p:nvPr>
            <p:ph type="sldImg"/>
          </p:nvPr>
        </p:nvSpPr>
        <p:spPr>
          <a:ln/>
        </p:spPr>
      </p:sp>
      <p:sp>
        <p:nvSpPr>
          <p:cNvPr id="366595" name="Rectangle 3"/>
          <p:cNvSpPr>
            <a:spLocks noGrp="1" noChangeArrowheads="1"/>
          </p:cNvSpPr>
          <p:nvPr>
            <p:ph type="body" idx="1"/>
          </p:nvPr>
        </p:nvSpPr>
        <p:spPr>
          <a:xfrm>
            <a:off x="447973" y="5143500"/>
            <a:ext cx="5962055" cy="3489476"/>
          </a:xfrm>
        </p:spPr>
        <p:txBody>
          <a:bodyPr/>
          <a:lstStyle/>
          <a:p>
            <a:r>
              <a:rPr lang="en-US" altLang="af-ZA"/>
              <a:t>Practice 6: Overview</a:t>
            </a:r>
          </a:p>
          <a:p>
            <a:pPr lvl="1"/>
            <a:r>
              <a:rPr lang="en-US" altLang="af-ZA"/>
              <a:t>This practice is intended to give you experience in extracting data from more than one table using the SQL:1999</a:t>
            </a:r>
            <a:r>
              <a:rPr lang="en-US" altLang="af-ZA">
                <a:cs typeface="Times New Roman" charset="0"/>
              </a:rPr>
              <a:t>–</a:t>
            </a:r>
            <a:r>
              <a:rPr lang="en-US" altLang="af-ZA"/>
              <a:t>compliant joins.</a:t>
            </a:r>
          </a:p>
        </p:txBody>
      </p:sp>
    </p:spTree>
    <p:extLst>
      <p:ext uri="{BB962C8B-B14F-4D97-AF65-F5344CB8AC3E}">
        <p14:creationId xmlns:p14="http://schemas.microsoft.com/office/powerpoint/2010/main" val="670458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4FC15650-CA33-A740-ADD5-EB46FA1DD63F}" type="slidenum">
              <a:rPr lang="en-US" smtClean="0"/>
              <a:t>18</a:t>
            </a:fld>
            <a:endParaRPr lang="en-US" dirty="0"/>
          </a:p>
        </p:txBody>
      </p:sp>
    </p:spTree>
    <p:extLst>
      <p:ext uri="{BB962C8B-B14F-4D97-AF65-F5344CB8AC3E}">
        <p14:creationId xmlns:p14="http://schemas.microsoft.com/office/powerpoint/2010/main" val="207685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1E6A1F74-DD62-4386-8EF4-2FC6A7A17970}" type="slidenum">
              <a:rPr lang="en-ZA" smtClean="0"/>
              <a:t>34</a:t>
            </a:fld>
            <a:endParaRPr lang="en-ZA"/>
          </a:p>
        </p:txBody>
      </p:sp>
    </p:spTree>
    <p:extLst>
      <p:ext uri="{BB962C8B-B14F-4D97-AF65-F5344CB8AC3E}">
        <p14:creationId xmlns:p14="http://schemas.microsoft.com/office/powerpoint/2010/main" val="4165173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t>Oracle Database 11</a:t>
            </a:r>
            <a:r>
              <a:rPr lang="en-US" i="1"/>
              <a:t>g</a:t>
            </a:r>
            <a:r>
              <a:rPr lang="en-US"/>
              <a:t>: SQL Fundamentals I</a:t>
            </a:r>
            <a:r>
              <a:rPr lang="en-US">
                <a:solidFill>
                  <a:schemeClr val="tx1"/>
                </a:solidFill>
              </a:rPr>
              <a:t>   4 - </a:t>
            </a:r>
            <a:fld id="{3141A36C-EDEF-466C-8048-627B5BC8566C}" type="slidenum">
              <a:rPr lang="en-US">
                <a:solidFill>
                  <a:schemeClr val="tx1"/>
                </a:solidFill>
              </a:rPr>
              <a:pPr/>
              <a:t>47</a:t>
            </a:fld>
            <a:endParaRPr lang="en-US">
              <a:solidFill>
                <a:schemeClr val="tx1"/>
              </a:solidFill>
            </a:endParaRPr>
          </a:p>
        </p:txBody>
      </p:sp>
      <p:sp>
        <p:nvSpPr>
          <p:cNvPr id="372738" name="Rectangle 2"/>
          <p:cNvSpPr>
            <a:spLocks noGrp="1" noRot="1" noChangeAspect="1" noChangeArrowheads="1" noTextEdit="1"/>
          </p:cNvSpPr>
          <p:nvPr>
            <p:ph type="sldImg"/>
          </p:nvPr>
        </p:nvSpPr>
        <p:spPr>
          <a:ln/>
        </p:spPr>
      </p:sp>
      <p:sp>
        <p:nvSpPr>
          <p:cNvPr id="372739" name="Rectangle 3"/>
          <p:cNvSpPr>
            <a:spLocks noGrp="1" noChangeArrowheads="1"/>
          </p:cNvSpPr>
          <p:nvPr>
            <p:ph type="body" idx="1"/>
          </p:nvPr>
        </p:nvSpPr>
        <p:spPr>
          <a:xfrm>
            <a:off x="447973" y="5143500"/>
            <a:ext cx="5962055" cy="3489476"/>
          </a:xfrm>
        </p:spPr>
        <p:txBody>
          <a:bodyPr/>
          <a:lstStyle/>
          <a:p>
            <a:endParaRPr lang="en-US"/>
          </a:p>
        </p:txBody>
      </p:sp>
    </p:spTree>
    <p:extLst>
      <p:ext uri="{BB962C8B-B14F-4D97-AF65-F5344CB8AC3E}">
        <p14:creationId xmlns:p14="http://schemas.microsoft.com/office/powerpoint/2010/main" val="264303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ftr" sz="quarter" idx="4"/>
          </p:nvPr>
        </p:nvSpPr>
        <p:spPr>
          <a:ln/>
        </p:spPr>
        <p:txBody>
          <a:bodyPr/>
          <a:lstStyle/>
          <a:p>
            <a:r>
              <a:rPr lang="en-US"/>
              <a:t>Oracle Database 11</a:t>
            </a:r>
            <a:r>
              <a:rPr lang="en-US" i="1"/>
              <a:t>g</a:t>
            </a:r>
            <a:r>
              <a:rPr lang="en-US"/>
              <a:t>: SQL Fundamentals I</a:t>
            </a:r>
            <a:r>
              <a:rPr lang="en-US">
                <a:solidFill>
                  <a:schemeClr val="tx1"/>
                </a:solidFill>
              </a:rPr>
              <a:t>   4 - </a:t>
            </a:r>
            <a:fld id="{5B25FCFF-118C-4AC5-8EC4-0F19AF774EE3}" type="slidenum">
              <a:rPr lang="en-US">
                <a:solidFill>
                  <a:schemeClr val="tx1"/>
                </a:solidFill>
              </a:rPr>
              <a:pPr/>
              <a:t>48</a:t>
            </a:fld>
            <a:endParaRPr lang="en-US">
              <a:solidFill>
                <a:schemeClr val="tx1"/>
              </a:solidFill>
            </a:endParaRPr>
          </a:p>
        </p:txBody>
      </p:sp>
      <p:sp>
        <p:nvSpPr>
          <p:cNvPr id="382978" name="Rectangle 2"/>
          <p:cNvSpPr>
            <a:spLocks noGrp="1" noRot="1" noChangeAspect="1" noChangeArrowheads="1" noTextEdit="1"/>
          </p:cNvSpPr>
          <p:nvPr>
            <p:ph type="sldImg"/>
          </p:nvPr>
        </p:nvSpPr>
        <p:spPr>
          <a:ln/>
        </p:spPr>
      </p:sp>
      <p:sp>
        <p:nvSpPr>
          <p:cNvPr id="382979" name="Rectangle 3"/>
          <p:cNvSpPr>
            <a:spLocks noGrp="1" noChangeArrowheads="1"/>
          </p:cNvSpPr>
          <p:nvPr>
            <p:ph type="body" idx="1"/>
          </p:nvPr>
        </p:nvSpPr>
        <p:spPr>
          <a:xfrm>
            <a:off x="447973" y="5143500"/>
            <a:ext cx="5962055" cy="3489476"/>
          </a:xfrm>
        </p:spPr>
        <p:txBody>
          <a:bodyPr/>
          <a:lstStyle/>
          <a:p>
            <a:r>
              <a:rPr lang="en-US"/>
              <a:t>Using the </a:t>
            </a:r>
            <a:r>
              <a:rPr lang="en-US">
                <a:latin typeface="Courier New" pitchFamily="49" charset="0"/>
              </a:rPr>
              <a:t>TO_CHAR</a:t>
            </a:r>
            <a:r>
              <a:rPr lang="en-US"/>
              <a:t> Function with Numbers</a:t>
            </a:r>
          </a:p>
          <a:p>
            <a:pPr lvl="1"/>
            <a:r>
              <a:rPr lang="en-US">
                <a:solidFill>
                  <a:schemeClr val="tx1"/>
                </a:solidFill>
              </a:rPr>
              <a:t>When working with number values, such as character strings, you should convert those numbers to the character data type using the </a:t>
            </a:r>
            <a:r>
              <a:rPr lang="en-US">
                <a:solidFill>
                  <a:schemeClr val="tx1"/>
                </a:solidFill>
                <a:latin typeface="Courier New" pitchFamily="49" charset="0"/>
              </a:rPr>
              <a:t>TO_CHAR</a:t>
            </a:r>
            <a:r>
              <a:rPr lang="en-US">
                <a:solidFill>
                  <a:schemeClr val="tx1"/>
                </a:solidFill>
              </a:rPr>
              <a:t> function, which translates a value of </a:t>
            </a:r>
            <a:r>
              <a:rPr lang="en-US">
                <a:solidFill>
                  <a:schemeClr val="tx1"/>
                </a:solidFill>
                <a:latin typeface="Courier New" pitchFamily="49" charset="0"/>
              </a:rPr>
              <a:t>NUMBER</a:t>
            </a:r>
            <a:r>
              <a:rPr lang="en-US">
                <a:solidFill>
                  <a:schemeClr val="tx1"/>
                </a:solidFill>
              </a:rPr>
              <a:t> data type to </a:t>
            </a:r>
            <a:r>
              <a:rPr lang="en-US">
                <a:solidFill>
                  <a:schemeClr val="tx1"/>
                </a:solidFill>
                <a:latin typeface="Courier New" pitchFamily="49" charset="0"/>
              </a:rPr>
              <a:t>VARCHAR2</a:t>
            </a:r>
            <a:r>
              <a:rPr lang="en-US">
                <a:solidFill>
                  <a:schemeClr val="tx1"/>
                </a:solidFill>
              </a:rPr>
              <a:t> data type. This technique is especially useful with concatenation.</a:t>
            </a:r>
            <a:endParaRPr lang="en-US"/>
          </a:p>
        </p:txBody>
      </p:sp>
    </p:spTree>
    <p:extLst>
      <p:ext uri="{BB962C8B-B14F-4D97-AF65-F5344CB8AC3E}">
        <p14:creationId xmlns:p14="http://schemas.microsoft.com/office/powerpoint/2010/main" val="4269182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
          <p:cNvSpPr>
            <a:spLocks noGrp="1" noChangeArrowheads="1"/>
          </p:cNvSpPr>
          <p:nvPr>
            <p:ph type="ftr" sz="quarter" idx="4"/>
          </p:nvPr>
        </p:nvSpPr>
        <p:spPr>
          <a:ln/>
        </p:spPr>
        <p:txBody>
          <a:bodyPr/>
          <a:lstStyle/>
          <a:p>
            <a:r>
              <a:rPr lang="en-US"/>
              <a:t>Oracle Database 11</a:t>
            </a:r>
            <a:r>
              <a:rPr lang="en-US" i="1"/>
              <a:t>g</a:t>
            </a:r>
            <a:r>
              <a:rPr lang="en-US"/>
              <a:t>: SQL Fundamentals I</a:t>
            </a:r>
            <a:r>
              <a:rPr lang="en-US">
                <a:solidFill>
                  <a:schemeClr val="tx1"/>
                </a:solidFill>
              </a:rPr>
              <a:t>   4 - </a:t>
            </a:r>
            <a:fld id="{08DCA622-B747-482C-B4C3-8B4A18267D37}" type="slidenum">
              <a:rPr lang="en-US">
                <a:solidFill>
                  <a:schemeClr val="tx1"/>
                </a:solidFill>
              </a:rPr>
              <a:pPr/>
              <a:t>49</a:t>
            </a:fld>
            <a:endParaRPr lang="en-US">
              <a:solidFill>
                <a:schemeClr val="tx1"/>
              </a:solidFill>
            </a:endParaRPr>
          </a:p>
        </p:txBody>
      </p:sp>
      <p:sp>
        <p:nvSpPr>
          <p:cNvPr id="387074" name="Rectangle 2"/>
          <p:cNvSpPr>
            <a:spLocks noChangeArrowheads="1"/>
          </p:cNvSpPr>
          <p:nvPr/>
        </p:nvSpPr>
        <p:spPr bwMode="auto">
          <a:xfrm>
            <a:off x="3884415" y="-1512"/>
            <a:ext cx="2973586" cy="462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93" tIns="43247" rIns="86493" bIns="43247" anchor="ctr"/>
          <a:lstStyle/>
          <a:p>
            <a:endParaRPr lang="en-ZA"/>
          </a:p>
        </p:txBody>
      </p:sp>
      <p:sp>
        <p:nvSpPr>
          <p:cNvPr id="387075" name="Rectangle 3"/>
          <p:cNvSpPr>
            <a:spLocks noChangeArrowheads="1"/>
          </p:cNvSpPr>
          <p:nvPr/>
        </p:nvSpPr>
        <p:spPr bwMode="auto">
          <a:xfrm>
            <a:off x="-1489" y="-1512"/>
            <a:ext cx="2969122" cy="462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93" tIns="43247" rIns="86493" bIns="43247" anchor="ctr"/>
          <a:lstStyle/>
          <a:p>
            <a:endParaRPr lang="en-ZA"/>
          </a:p>
        </p:txBody>
      </p:sp>
      <p:sp>
        <p:nvSpPr>
          <p:cNvPr id="387076" name="Rectangle 4"/>
          <p:cNvSpPr>
            <a:spLocks noGrp="1" noRot="1" noChangeAspect="1" noChangeArrowheads="1" noTextEdit="1"/>
          </p:cNvSpPr>
          <p:nvPr>
            <p:ph type="sldImg"/>
          </p:nvPr>
        </p:nvSpPr>
        <p:spPr>
          <a:ln/>
        </p:spPr>
      </p:sp>
      <p:sp>
        <p:nvSpPr>
          <p:cNvPr id="387077" name="Rectangle 5"/>
          <p:cNvSpPr>
            <a:spLocks noGrp="1" noChangeArrowheads="1"/>
          </p:cNvSpPr>
          <p:nvPr>
            <p:ph type="body" idx="1"/>
          </p:nvPr>
        </p:nvSpPr>
        <p:spPr>
          <a:xfrm>
            <a:off x="447973" y="5143500"/>
            <a:ext cx="5962055" cy="3489476"/>
          </a:xfrm>
        </p:spPr>
        <p:txBody>
          <a:bodyPr/>
          <a:lstStyle/>
          <a:p>
            <a:r>
              <a:rPr lang="en-US" dirty="0"/>
              <a:t>Using the </a:t>
            </a:r>
            <a:r>
              <a:rPr lang="en-US" dirty="0">
                <a:latin typeface="Courier New" pitchFamily="49" charset="0"/>
              </a:rPr>
              <a:t>TO_CHAR</a:t>
            </a:r>
            <a:r>
              <a:rPr lang="en-US" dirty="0"/>
              <a:t> Function with Numbers (continued)</a:t>
            </a:r>
          </a:p>
          <a:p>
            <a:pPr lvl="2">
              <a:spcBef>
                <a:spcPct val="25000"/>
              </a:spcBef>
            </a:pPr>
            <a:r>
              <a:rPr lang="en-US" dirty="0"/>
              <a:t>The Oracle server displays a string of number signs (#) in place of a whole number whose digits exceed the number of digits provided in the format model.</a:t>
            </a:r>
          </a:p>
          <a:p>
            <a:pPr lvl="2"/>
            <a:r>
              <a:rPr lang="en-US" dirty="0"/>
              <a:t>The Oracle server rounds the stored decimal value to the number of decimal places provided in the format model.</a:t>
            </a:r>
          </a:p>
        </p:txBody>
      </p:sp>
    </p:spTree>
    <p:extLst>
      <p:ext uri="{BB962C8B-B14F-4D97-AF65-F5344CB8AC3E}">
        <p14:creationId xmlns:p14="http://schemas.microsoft.com/office/powerpoint/2010/main" val="16607505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1.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22.jpeg"/><Relationship Id="rId4" Type="http://schemas.openxmlformats.org/officeDocument/2006/relationships/image" Target="../media/image6.png"/><Relationship Id="rId9"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25.jpe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1.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5.xml"/><Relationship Id="rId6" Type="http://schemas.openxmlformats.org/officeDocument/2006/relationships/image" Target="../media/image8.png"/><Relationship Id="rId5" Type="http://schemas.openxmlformats.org/officeDocument/2006/relationships/image" Target="../media/image22.jpeg"/><Relationship Id="rId4" Type="http://schemas.openxmlformats.org/officeDocument/2006/relationships/image" Target="../media/image6.png"/><Relationship Id="rId9"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25.jpe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11.png"/><Relationship Id="rId4" Type="http://schemas.openxmlformats.org/officeDocument/2006/relationships/image" Target="../media/image2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11.png"/><Relationship Id="rId4"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6.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6.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6.xml"/><Relationship Id="rId5" Type="http://schemas.openxmlformats.org/officeDocument/2006/relationships/image" Target="../media/image11.png"/><Relationship Id="rId4"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6.xml"/><Relationship Id="rId5" Type="http://schemas.openxmlformats.org/officeDocument/2006/relationships/image" Target="../media/image11.png"/><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8.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8.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8.xml"/><Relationship Id="rId5" Type="http://schemas.openxmlformats.org/officeDocument/2006/relationships/image" Target="../media/image11.png"/><Relationship Id="rId4"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8.xml"/><Relationship Id="rId5" Type="http://schemas.openxmlformats.org/officeDocument/2006/relationships/image" Target="../media/image11.png"/><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Master" Target="../slideMasters/slideMaster1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1.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4.xml"/><Relationship Id="rId6" Type="http://schemas.openxmlformats.org/officeDocument/2006/relationships/image" Target="../media/image8.png"/><Relationship Id="rId5" Type="http://schemas.openxmlformats.org/officeDocument/2006/relationships/image" Target="../media/image22.jpeg"/><Relationship Id="rId4" Type="http://schemas.openxmlformats.org/officeDocument/2006/relationships/image" Target="../media/image6.png"/><Relationship Id="rId9"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14.xml"/><Relationship Id="rId6" Type="http://schemas.openxmlformats.org/officeDocument/2006/relationships/image" Target="../media/image25.jpe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14.xml"/><Relationship Id="rId5" Type="http://schemas.openxmlformats.org/officeDocument/2006/relationships/image" Target="../media/image11.png"/><Relationship Id="rId4" Type="http://schemas.openxmlformats.org/officeDocument/2006/relationships/image" Target="../media/image24.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14.xml"/><Relationship Id="rId5" Type="http://schemas.openxmlformats.org/officeDocument/2006/relationships/image" Target="../media/image11.png"/><Relationship Id="rId4"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1.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5.xml"/><Relationship Id="rId6" Type="http://schemas.openxmlformats.org/officeDocument/2006/relationships/image" Target="../media/image8.png"/><Relationship Id="rId5" Type="http://schemas.openxmlformats.org/officeDocument/2006/relationships/image" Target="../media/image22.jpeg"/><Relationship Id="rId4" Type="http://schemas.openxmlformats.org/officeDocument/2006/relationships/image" Target="../media/image6.png"/><Relationship Id="rId9" Type="http://schemas.openxmlformats.org/officeDocument/2006/relationships/image" Target="../media/image11.png"/></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15.xml"/><Relationship Id="rId6" Type="http://schemas.openxmlformats.org/officeDocument/2006/relationships/image" Target="../media/image25.jpe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1.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15.xml"/><Relationship Id="rId5" Type="http://schemas.openxmlformats.org/officeDocument/2006/relationships/image" Target="../media/image11.png"/><Relationship Id="rId4"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15.xml"/><Relationship Id="rId5" Type="http://schemas.openxmlformats.org/officeDocument/2006/relationships/image" Target="../media/image11.png"/><Relationship Id="rId4" Type="http://schemas.openxmlformats.org/officeDocument/2006/relationships/image" Target="../media/image2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1" r="32688"/>
          <a:stretch/>
        </p:blipFill>
        <p:spPr>
          <a:xfrm rot="10800000" flipH="1" flipV="1">
            <a:off x="5342021" y="1955"/>
            <a:ext cx="3801979" cy="5707646"/>
          </a:xfrm>
          <a:prstGeom prst="rect">
            <a:avLst/>
          </a:prstGeom>
        </p:spPr>
      </p:pic>
      <p:sp>
        <p:nvSpPr>
          <p:cNvPr id="9" name="Rectangle 8"/>
          <p:cNvSpPr/>
          <p:nvPr userDrawn="1"/>
        </p:nvSpPr>
        <p:spPr>
          <a:xfrm flipV="1">
            <a:off x="2686051" y="3600"/>
            <a:ext cx="4723417" cy="5706000"/>
          </a:xfrm>
          <a:custGeom>
            <a:avLst/>
            <a:gdLst>
              <a:gd name="connsiteX0" fmla="*/ 0 w 2696655"/>
              <a:gd name="connsiteY0" fmla="*/ 0 h 6858000"/>
              <a:gd name="connsiteX1" fmla="*/ 2696655 w 2696655"/>
              <a:gd name="connsiteY1" fmla="*/ 0 h 6858000"/>
              <a:gd name="connsiteX2" fmla="*/ 2696655 w 2696655"/>
              <a:gd name="connsiteY2" fmla="*/ 6858000 h 6858000"/>
              <a:gd name="connsiteX3" fmla="*/ 0 w 2696655"/>
              <a:gd name="connsiteY3" fmla="*/ 6858000 h 6858000"/>
              <a:gd name="connsiteX4" fmla="*/ 0 w 2696655"/>
              <a:gd name="connsiteY4" fmla="*/ 0 h 6858000"/>
              <a:gd name="connsiteX0" fmla="*/ 0 w 4723417"/>
              <a:gd name="connsiteY0" fmla="*/ 0 h 6867427"/>
              <a:gd name="connsiteX1" fmla="*/ 2696655 w 4723417"/>
              <a:gd name="connsiteY1" fmla="*/ 0 h 6867427"/>
              <a:gd name="connsiteX2" fmla="*/ 4723417 w 4723417"/>
              <a:gd name="connsiteY2" fmla="*/ 6867427 h 6867427"/>
              <a:gd name="connsiteX3" fmla="*/ 0 w 4723417"/>
              <a:gd name="connsiteY3" fmla="*/ 6858000 h 6867427"/>
              <a:gd name="connsiteX4" fmla="*/ 0 w 4723417"/>
              <a:gd name="connsiteY4" fmla="*/ 0 h 6867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3417" h="6867427">
                <a:moveTo>
                  <a:pt x="0" y="0"/>
                </a:moveTo>
                <a:lnTo>
                  <a:pt x="2696655" y="0"/>
                </a:lnTo>
                <a:lnTo>
                  <a:pt x="4723417" y="6867427"/>
                </a:lnTo>
                <a:lnTo>
                  <a:pt x="0" y="6858000"/>
                </a:lnTo>
                <a:lnTo>
                  <a:pt x="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ctrTitle" hasCustomPrompt="1"/>
          </p:nvPr>
        </p:nvSpPr>
        <p:spPr>
          <a:xfrm>
            <a:off x="638665" y="2771223"/>
            <a:ext cx="5573598" cy="764660"/>
          </a:xfrm>
        </p:spPr>
        <p:txBody>
          <a:bodyPr anchor="b">
            <a:normAutofit/>
          </a:bodyPr>
          <a:lstStyle>
            <a:lvl1pPr algn="l">
              <a:defRPr sz="2400" b="1" i="0">
                <a:solidFill>
                  <a:schemeClr val="tx1">
                    <a:lumMod val="75000"/>
                    <a:lumOff val="25000"/>
                  </a:schemeClr>
                </a:solidFill>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hasCustomPrompt="1"/>
          </p:nvPr>
        </p:nvSpPr>
        <p:spPr>
          <a:xfrm>
            <a:off x="638665" y="3645863"/>
            <a:ext cx="5573598" cy="682611"/>
          </a:xfrm>
        </p:spPr>
        <p:txBody>
          <a:bodyPr>
            <a:normAutofit/>
          </a:bodyPr>
          <a:lstStyle>
            <a:lvl1pPr marL="0" indent="0" algn="l">
              <a:buNone/>
              <a:defRPr sz="1800" b="0" i="1">
                <a:solidFill>
                  <a:schemeClr val="tx1">
                    <a:lumMod val="75000"/>
                    <a:lumOff val="25000"/>
                  </a:schemeClr>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24" name="Text Placeholder 23"/>
          <p:cNvSpPr>
            <a:spLocks noGrp="1"/>
          </p:cNvSpPr>
          <p:nvPr>
            <p:ph type="body" sz="quarter" idx="10" hasCustomPrompt="1"/>
          </p:nvPr>
        </p:nvSpPr>
        <p:spPr>
          <a:xfrm>
            <a:off x="638175" y="4709141"/>
            <a:ext cx="4819945" cy="683971"/>
          </a:xfrm>
        </p:spPr>
        <p:txBody>
          <a:bodyPr>
            <a:noAutofit/>
          </a:bodyPr>
          <a:lstStyle>
            <a:lvl1pPr marL="0" indent="0">
              <a:buNone/>
              <a:defRPr sz="900">
                <a:solidFill>
                  <a:schemeClr val="tx1">
                    <a:lumMod val="75000"/>
                    <a:lumOff val="25000"/>
                  </a:schemeClr>
                </a:solidFill>
                <a:latin typeface="Arial" charset="0"/>
                <a:ea typeface="Arial" charset="0"/>
                <a:cs typeface="Arial" charset="0"/>
              </a:defRPr>
            </a:lvl1pPr>
            <a:lvl2pPr marL="342900" indent="0">
              <a:buNone/>
              <a:defRPr sz="900">
                <a:latin typeface="Arial" charset="0"/>
                <a:ea typeface="Arial" charset="0"/>
                <a:cs typeface="Arial" charset="0"/>
              </a:defRPr>
            </a:lvl2pPr>
            <a:lvl3pPr marL="685800" indent="0">
              <a:buNone/>
              <a:defRPr sz="900">
                <a:latin typeface="Arial" charset="0"/>
                <a:ea typeface="Arial" charset="0"/>
                <a:cs typeface="Arial" charset="0"/>
              </a:defRPr>
            </a:lvl3pPr>
            <a:lvl4pPr marL="1028700" indent="0">
              <a:buNone/>
              <a:defRPr sz="900">
                <a:latin typeface="Arial" charset="0"/>
                <a:ea typeface="Arial" charset="0"/>
                <a:cs typeface="Arial" charset="0"/>
              </a:defRPr>
            </a:lvl4pPr>
            <a:lvl5pPr marL="1371600" indent="0">
              <a:buNone/>
              <a:defRPr sz="900">
                <a:latin typeface="Arial" charset="0"/>
                <a:ea typeface="Arial" charset="0"/>
                <a:cs typeface="Arial" charset="0"/>
              </a:defRPr>
            </a:lvl5pPr>
          </a:lstStyle>
          <a:p>
            <a:pPr lvl="0"/>
            <a:r>
              <a:rPr lang="en-US" dirty="0"/>
              <a:t>CLICK TO 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5998056" cy="2945664"/>
          </a:xfrm>
          <a:prstGeom prst="rect">
            <a:avLst/>
          </a:prstGeom>
        </p:spPr>
      </p:pic>
    </p:spTree>
    <p:extLst>
      <p:ext uri="{BB962C8B-B14F-4D97-AF65-F5344CB8AC3E}">
        <p14:creationId xmlns:p14="http://schemas.microsoft.com/office/powerpoint/2010/main" val="97091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Title_Slid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134" y="211667"/>
            <a:ext cx="8713465" cy="5438960"/>
          </a:xfrm>
          <a:prstGeom prst="rect">
            <a:avLst/>
          </a:prstGeom>
        </p:spPr>
      </p:pic>
      <p:sp>
        <p:nvSpPr>
          <p:cNvPr id="2" name="Title 1"/>
          <p:cNvSpPr>
            <a:spLocks noGrp="1"/>
          </p:cNvSpPr>
          <p:nvPr>
            <p:ph type="ctrTitle"/>
          </p:nvPr>
        </p:nvSpPr>
        <p:spPr>
          <a:xfrm>
            <a:off x="698500" y="2247757"/>
            <a:ext cx="7747000" cy="327013"/>
          </a:xfrm>
        </p:spPr>
        <p:txBody>
          <a:bodyPr anchor="b"/>
          <a:lstStyle>
            <a:lvl1pPr algn="ctr">
              <a:defRPr sz="2500">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698500" y="2794000"/>
            <a:ext cx="7747000" cy="208848"/>
          </a:xfrm>
        </p:spPr>
        <p:txBody>
          <a:bodyPr/>
          <a:lstStyle>
            <a:lvl1pPr marL="0" indent="0" algn="ctr">
              <a:buNone/>
              <a:defRPr sz="1429">
                <a:solidFill>
                  <a:schemeClr val="tx1">
                    <a:tint val="75000"/>
                  </a:schemeClr>
                </a:solidFill>
              </a:defRPr>
            </a:lvl1pPr>
            <a:lvl2pPr marL="408234" indent="0" algn="ctr">
              <a:buNone/>
              <a:defRPr>
                <a:solidFill>
                  <a:schemeClr val="tx1">
                    <a:tint val="75000"/>
                  </a:schemeClr>
                </a:solidFill>
              </a:defRPr>
            </a:lvl2pPr>
            <a:lvl3pPr marL="816468" indent="0" algn="ctr">
              <a:buNone/>
              <a:defRPr>
                <a:solidFill>
                  <a:schemeClr val="tx1">
                    <a:tint val="75000"/>
                  </a:schemeClr>
                </a:solidFill>
              </a:defRPr>
            </a:lvl3pPr>
            <a:lvl4pPr marL="1224702" indent="0" algn="ctr">
              <a:buNone/>
              <a:defRPr>
                <a:solidFill>
                  <a:schemeClr val="tx1">
                    <a:tint val="75000"/>
                  </a:schemeClr>
                </a:solidFill>
              </a:defRPr>
            </a:lvl4pPr>
            <a:lvl5pPr marL="1632936" indent="0" algn="ctr">
              <a:buNone/>
              <a:defRPr>
                <a:solidFill>
                  <a:schemeClr val="tx1">
                    <a:tint val="75000"/>
                  </a:schemeClr>
                </a:solidFill>
              </a:defRPr>
            </a:lvl5pPr>
            <a:lvl6pPr marL="2041169" indent="0" algn="ctr">
              <a:buNone/>
              <a:defRPr>
                <a:solidFill>
                  <a:schemeClr val="tx1">
                    <a:tint val="75000"/>
                  </a:schemeClr>
                </a:solidFill>
              </a:defRPr>
            </a:lvl6pPr>
            <a:lvl7pPr marL="2449403" indent="0" algn="ctr">
              <a:buNone/>
              <a:defRPr>
                <a:solidFill>
                  <a:schemeClr val="tx1">
                    <a:tint val="75000"/>
                  </a:schemeClr>
                </a:solidFill>
              </a:defRPr>
            </a:lvl7pPr>
            <a:lvl8pPr marL="2857637" indent="0" algn="ctr">
              <a:buNone/>
              <a:defRPr>
                <a:solidFill>
                  <a:schemeClr val="tx1">
                    <a:tint val="75000"/>
                  </a:schemeClr>
                </a:solidFill>
              </a:defRPr>
            </a:lvl8pPr>
            <a:lvl9pPr marL="3265871" indent="0" algn="ctr">
              <a:buNone/>
              <a:defRPr>
                <a:solidFill>
                  <a:schemeClr val="tx1">
                    <a:tint val="75000"/>
                  </a:schemeClr>
                </a:solidFill>
              </a:defRPr>
            </a:lvl9pPr>
          </a:lstStyle>
          <a:p>
            <a:r>
              <a:rPr lang="en-US"/>
              <a:t>Click to edit Master subtitle style</a:t>
            </a:r>
            <a:endParaRPr lang="en-US" dirty="0"/>
          </a:p>
        </p:txBody>
      </p:sp>
      <p:sp>
        <p:nvSpPr>
          <p:cNvPr id="4" name="Rectangle 3"/>
          <p:cNvSpPr/>
          <p:nvPr/>
        </p:nvSpPr>
        <p:spPr>
          <a:xfrm>
            <a:off x="3482340" y="186267"/>
            <a:ext cx="2125980" cy="821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16468" rtl="0" eaLnBrk="0" fontAlgn="base" latinLnBrk="0" hangingPunct="0">
              <a:lnSpc>
                <a:spcPct val="100000"/>
              </a:lnSpc>
              <a:spcBef>
                <a:spcPct val="0"/>
              </a:spcBef>
              <a:spcAft>
                <a:spcPct val="0"/>
              </a:spcAft>
              <a:buClrTx/>
              <a:buSzTx/>
              <a:buFontTx/>
              <a:buNone/>
              <a:tabLst/>
              <a:defRPr/>
            </a:pPr>
            <a:endParaRPr kumimoji="0" lang="en-US" sz="1250" b="0" i="0" u="none" strike="noStrike" kern="1200" cap="none" spc="0" normalizeH="0" baseline="0" noProof="0">
              <a:ln>
                <a:noFill/>
              </a:ln>
              <a:solidFill>
                <a:srgbClr val="FFFFFF"/>
              </a:solidFill>
              <a:effectLst/>
              <a:uLnTx/>
              <a:uFillTx/>
              <a:latin typeface="Calibri"/>
              <a:ea typeface="+mn-ea"/>
              <a:cs typeface="+mn-cs"/>
            </a:endParaRPr>
          </a:p>
        </p:txBody>
      </p:sp>
      <p:pic>
        <p:nvPicPr>
          <p:cNvPr id="7" name="Picture 6" descr="Rules_Single_A.png"/>
          <p:cNvPicPr>
            <a:picLocks noChangeAspect="1"/>
          </p:cNvPicPr>
          <p:nvPr/>
        </p:nvPicPr>
        <p:blipFill rotWithShape="1">
          <a:blip r:embed="rId3" cstate="print">
            <a:extLst>
              <a:ext uri="{28A0092B-C50C-407E-A947-70E740481C1C}">
                <a14:useLocalDpi xmlns:a14="http://schemas.microsoft.com/office/drawing/2010/main" val="0"/>
              </a:ext>
            </a:extLst>
          </a:blip>
          <a:srcRect l="25529" r="-57141"/>
          <a:stretch/>
        </p:blipFill>
        <p:spPr>
          <a:xfrm>
            <a:off x="1627124" y="401088"/>
            <a:ext cx="10034016" cy="82594"/>
          </a:xfrm>
          <a:prstGeom prst="rect">
            <a:avLst/>
          </a:prstGeom>
        </p:spPr>
      </p:pic>
      <p:sp>
        <p:nvSpPr>
          <p:cNvPr id="5" name="Rectangle 4"/>
          <p:cNvSpPr/>
          <p:nvPr/>
        </p:nvSpPr>
        <p:spPr>
          <a:xfrm>
            <a:off x="6812285" y="4070923"/>
            <a:ext cx="2080291" cy="1605106"/>
          </a:xfrm>
          <a:custGeom>
            <a:avLst/>
            <a:gdLst>
              <a:gd name="connsiteX0" fmla="*/ 0 w 1973580"/>
              <a:gd name="connsiteY0" fmla="*/ 0 h 1389864"/>
              <a:gd name="connsiteX1" fmla="*/ 1973580 w 1973580"/>
              <a:gd name="connsiteY1" fmla="*/ 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0 h 1389864"/>
              <a:gd name="connsiteX1" fmla="*/ 1935480 w 1973580"/>
              <a:gd name="connsiteY1" fmla="*/ 6096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54731 h 1444595"/>
              <a:gd name="connsiteX1" fmla="*/ 1577340 w 1973580"/>
              <a:gd name="connsiteY1" fmla="*/ 1391 h 1444595"/>
              <a:gd name="connsiteX2" fmla="*/ 1935480 w 1973580"/>
              <a:gd name="connsiteY2" fmla="*/ 115691 h 1444595"/>
              <a:gd name="connsiteX3" fmla="*/ 1973580 w 1973580"/>
              <a:gd name="connsiteY3" fmla="*/ 1444595 h 1444595"/>
              <a:gd name="connsiteX4" fmla="*/ 0 w 1973580"/>
              <a:gd name="connsiteY4" fmla="*/ 1444595 h 1444595"/>
              <a:gd name="connsiteX5" fmla="*/ 0 w 1973580"/>
              <a:gd name="connsiteY5"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0 w 2080291"/>
              <a:gd name="connsiteY6"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60960 w 2080291"/>
              <a:gd name="connsiteY6" fmla="*/ 103009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1"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16468" rtl="0" eaLnBrk="0" fontAlgn="base" latinLnBrk="0" hangingPunct="0">
              <a:lnSpc>
                <a:spcPct val="100000"/>
              </a:lnSpc>
              <a:spcBef>
                <a:spcPct val="0"/>
              </a:spcBef>
              <a:spcAft>
                <a:spcPct val="0"/>
              </a:spcAft>
              <a:buClrTx/>
              <a:buSzTx/>
              <a:buFontTx/>
              <a:buNone/>
              <a:tabLst/>
              <a:defRPr/>
            </a:pPr>
            <a:endParaRPr kumimoji="0" lang="en-US" sz="1250" b="0" i="0" u="none" strike="noStrike" kern="1200" cap="none" spc="0" normalizeH="0" baseline="0" noProof="0">
              <a:ln>
                <a:noFill/>
              </a:ln>
              <a:solidFill>
                <a:srgbClr val="FFFFFF"/>
              </a:solidFill>
              <a:effectLst/>
              <a:uLnTx/>
              <a:uFillTx/>
              <a:latin typeface="Calibri"/>
              <a:ea typeface="+mn-ea"/>
              <a:cs typeface="+mn-cs"/>
            </a:endParaRPr>
          </a:p>
        </p:txBody>
      </p:sp>
      <p:pic>
        <p:nvPicPr>
          <p:cNvPr id="10" name="Picture 9" descr="Audi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5369" y="4491267"/>
            <a:ext cx="987056" cy="867456"/>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24476" r="23794"/>
          <a:stretch/>
        </p:blipFill>
        <p:spPr>
          <a:xfrm>
            <a:off x="8674490" y="4268118"/>
            <a:ext cx="275507" cy="591749"/>
          </a:xfrm>
          <a:prstGeom prst="rect">
            <a:avLst/>
          </a:prstGeom>
        </p:spPr>
      </p:pic>
      <p:pic>
        <p:nvPicPr>
          <p:cNvPr id="13" name="Picture 12" descr="Swirl_3.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688654">
            <a:off x="7441070" y="5327516"/>
            <a:ext cx="386047" cy="237560"/>
          </a:xfrm>
          <a:prstGeom prst="rect">
            <a:avLst/>
          </a:prstGeom>
        </p:spPr>
      </p:pic>
      <p:pic>
        <p:nvPicPr>
          <p:cNvPr id="14" name="Picture 13" descr="Swirl_3.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073124">
            <a:off x="7957668" y="4520634"/>
            <a:ext cx="492914" cy="245691"/>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l="4669" t="13753" r="6579" b="12460"/>
          <a:stretch/>
        </p:blipFill>
        <p:spPr>
          <a:xfrm>
            <a:off x="7939373" y="4859867"/>
            <a:ext cx="672857" cy="621567"/>
          </a:xfrm>
          <a:prstGeom prst="rect">
            <a:avLst/>
          </a:prstGeom>
        </p:spPr>
      </p:pic>
      <p:sp>
        <p:nvSpPr>
          <p:cNvPr id="6" name="Footer Placeholder 5"/>
          <p:cNvSpPr>
            <a:spLocks noGrp="1"/>
          </p:cNvSpPr>
          <p:nvPr>
            <p:ph type="ftr" sz="quarter" idx="10"/>
          </p:nvPr>
        </p:nvSpPr>
        <p:spPr>
          <a:xfrm>
            <a:off x="1204120" y="5303224"/>
            <a:ext cx="6201666" cy="305153"/>
          </a:xfrm>
        </p:spPr>
        <p:txBody>
          <a:bodyPr/>
          <a:lstStyle>
            <a:lvl1pPr>
              <a:defRPr sz="536"/>
            </a:lvl1pPr>
          </a:lstStyle>
          <a:p>
            <a:pPr defTabSz="816468" eaLnBrk="0" fontAlgn="base" hangingPunct="0">
              <a:spcBef>
                <a:spcPct val="0"/>
              </a:spcBef>
              <a:spcAft>
                <a:spcPct val="0"/>
              </a:spcAft>
            </a:pPr>
            <a:r>
              <a:rPr lang="en-US">
                <a:solidFill>
                  <a:srgbClr val="000000">
                    <a:tint val="75000"/>
                  </a:srgbClr>
                </a:solidFill>
                <a:latin typeface="Arial" panose="020B0604020202020204" pitchFamily="34" charset="0"/>
                <a:ea typeface="ＭＳ Ｐゴシック"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latin typeface="Arial" panose="020B0604020202020204" pitchFamily="34" charset="0"/>
              <a:ea typeface="ＭＳ Ｐゴシック" charset="-128"/>
            </a:endParaRPr>
          </a:p>
        </p:txBody>
      </p:sp>
      <p:pic>
        <p:nvPicPr>
          <p:cNvPr id="9" name="Picture 8"/>
          <p:cNvPicPr>
            <a:picLocks noChangeAspect="1"/>
          </p:cNvPicPr>
          <p:nvPr/>
        </p:nvPicPr>
        <p:blipFill>
          <a:blip r:embed="rId9" cstate="print"/>
          <a:stretch>
            <a:fillRect/>
          </a:stretch>
        </p:blipFill>
        <p:spPr>
          <a:xfrm>
            <a:off x="0" y="5346363"/>
            <a:ext cx="1151034" cy="295137"/>
          </a:xfrm>
          <a:prstGeom prst="rect">
            <a:avLst/>
          </a:prstGeom>
        </p:spPr>
      </p:pic>
    </p:spTree>
    <p:extLst>
      <p:ext uri="{BB962C8B-B14F-4D97-AF65-F5344CB8AC3E}">
        <p14:creationId xmlns:p14="http://schemas.microsoft.com/office/powerpoint/2010/main" val="2687397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41600" y="1850411"/>
            <a:ext cx="6172200" cy="327013"/>
          </a:xfrm>
        </p:spPr>
        <p:txBody>
          <a:bodyPr anchor="ctr"/>
          <a:lstStyle>
            <a:lvl1pPr algn="l">
              <a:defRPr sz="2500" b="0" cap="none" baseline="0">
                <a:solidFill>
                  <a:srgbClr val="055C91"/>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41600" y="2452226"/>
            <a:ext cx="6172200" cy="234954"/>
          </a:xfrm>
        </p:spPr>
        <p:txBody>
          <a:bodyPr anchor="t"/>
          <a:lstStyle>
            <a:lvl1pPr marL="0" indent="0">
              <a:buNone/>
              <a:defRPr sz="1607">
                <a:solidFill>
                  <a:schemeClr val="tx1">
                    <a:tint val="75000"/>
                  </a:schemeClr>
                </a:solidFill>
              </a:defRPr>
            </a:lvl1pPr>
            <a:lvl2pPr marL="408234" indent="0">
              <a:buNone/>
              <a:defRPr sz="1607">
                <a:solidFill>
                  <a:schemeClr val="tx1">
                    <a:tint val="75000"/>
                  </a:schemeClr>
                </a:solidFill>
              </a:defRPr>
            </a:lvl2pPr>
            <a:lvl3pPr marL="816468" indent="0">
              <a:buNone/>
              <a:defRPr sz="1429">
                <a:solidFill>
                  <a:schemeClr val="tx1">
                    <a:tint val="75000"/>
                  </a:schemeClr>
                </a:solidFill>
              </a:defRPr>
            </a:lvl3pPr>
            <a:lvl4pPr marL="1224702" indent="0">
              <a:buNone/>
              <a:defRPr sz="1250">
                <a:solidFill>
                  <a:schemeClr val="tx1">
                    <a:tint val="75000"/>
                  </a:schemeClr>
                </a:solidFill>
              </a:defRPr>
            </a:lvl4pPr>
            <a:lvl5pPr marL="1632936" indent="0">
              <a:buNone/>
              <a:defRPr sz="1250">
                <a:solidFill>
                  <a:schemeClr val="tx1">
                    <a:tint val="75000"/>
                  </a:schemeClr>
                </a:solidFill>
              </a:defRPr>
            </a:lvl5pPr>
            <a:lvl6pPr marL="2041169" indent="0">
              <a:buNone/>
              <a:defRPr sz="1250">
                <a:solidFill>
                  <a:schemeClr val="tx1">
                    <a:tint val="75000"/>
                  </a:schemeClr>
                </a:solidFill>
              </a:defRPr>
            </a:lvl6pPr>
            <a:lvl7pPr marL="2449403" indent="0">
              <a:buNone/>
              <a:defRPr sz="1250">
                <a:solidFill>
                  <a:schemeClr val="tx1">
                    <a:tint val="75000"/>
                  </a:schemeClr>
                </a:solidFill>
              </a:defRPr>
            </a:lvl7pPr>
            <a:lvl8pPr marL="2857637" indent="0">
              <a:buNone/>
              <a:defRPr sz="1250">
                <a:solidFill>
                  <a:schemeClr val="tx1">
                    <a:tint val="75000"/>
                  </a:schemeClr>
                </a:solidFill>
              </a:defRPr>
            </a:lvl8pPr>
            <a:lvl9pPr marL="3265871" indent="0">
              <a:buNone/>
              <a:defRPr sz="1250">
                <a:solidFill>
                  <a:schemeClr val="tx1">
                    <a:tint val="75000"/>
                  </a:schemeClr>
                </a:solidFill>
              </a:defRPr>
            </a:lvl9pPr>
          </a:lstStyle>
          <a:p>
            <a:pPr lvl="0"/>
            <a:r>
              <a:rPr lang="en-US"/>
              <a:t>Click to edit Master text styles</a:t>
            </a:r>
          </a:p>
        </p:txBody>
      </p:sp>
      <p:pic>
        <p:nvPicPr>
          <p:cNvPr id="6" name="Picture 5" descr="Rules_Single_A.png"/>
          <p:cNvPicPr>
            <a:picLocks noChangeAspect="1"/>
          </p:cNvPicPr>
          <p:nvPr/>
        </p:nvPicPr>
        <p:blipFill rotWithShape="1">
          <a:blip r:embed="rId2" cstate="print">
            <a:extLst>
              <a:ext uri="{28A0092B-C50C-407E-A947-70E740481C1C}">
                <a14:useLocalDpi xmlns:a14="http://schemas.microsoft.com/office/drawing/2010/main" val="0"/>
              </a:ext>
            </a:extLst>
          </a:blip>
          <a:srcRect l="25529" r="-57141"/>
          <a:stretch/>
        </p:blipFill>
        <p:spPr>
          <a:xfrm>
            <a:off x="1597684" y="5406358"/>
            <a:ext cx="11423745" cy="75696"/>
          </a:xfrm>
          <a:prstGeom prst="rect">
            <a:avLst/>
          </a:prstGeom>
        </p:spPr>
      </p:pic>
      <p:pic>
        <p:nvPicPr>
          <p:cNvPr id="4" name="Picture 3" descr="Audi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709" y="301628"/>
            <a:ext cx="1840495" cy="1617486"/>
          </a:xfrm>
          <a:prstGeom prst="rect">
            <a:avLst/>
          </a:prstGeom>
        </p:spPr>
      </p:pic>
      <p:pic>
        <p:nvPicPr>
          <p:cNvPr id="11" name="Picture 10" descr="Swirl_3.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569126">
            <a:off x="1431691" y="1596892"/>
            <a:ext cx="908570" cy="559104"/>
          </a:xfrm>
          <a:prstGeom prst="rect">
            <a:avLst/>
          </a:prstGeom>
        </p:spPr>
      </p:pic>
      <p:pic>
        <p:nvPicPr>
          <p:cNvPr id="12" name="Picture 11" descr="Swirl_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3873741" flipH="1">
            <a:off x="284341" y="2889813"/>
            <a:ext cx="663222" cy="833254"/>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l="4669" t="13753" r="6579" b="12460"/>
          <a:stretch/>
        </p:blipFill>
        <p:spPr>
          <a:xfrm>
            <a:off x="879649" y="2170768"/>
            <a:ext cx="1101550" cy="1017581"/>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0704" y="3778962"/>
            <a:ext cx="596838" cy="663154"/>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l="24476" r="23794"/>
          <a:stretch/>
        </p:blipFill>
        <p:spPr>
          <a:xfrm>
            <a:off x="737542" y="4003962"/>
            <a:ext cx="252342" cy="541994"/>
          </a:xfrm>
          <a:prstGeom prst="rect">
            <a:avLst/>
          </a:prstGeom>
        </p:spPr>
      </p:pic>
      <p:sp>
        <p:nvSpPr>
          <p:cNvPr id="7" name="Footer Placeholder 6"/>
          <p:cNvSpPr>
            <a:spLocks noGrp="1"/>
          </p:cNvSpPr>
          <p:nvPr>
            <p:ph type="ftr" sz="quarter" idx="10"/>
          </p:nvPr>
        </p:nvSpPr>
        <p:spPr>
          <a:xfrm>
            <a:off x="1597684" y="5482055"/>
            <a:ext cx="6781693" cy="203779"/>
          </a:xfrm>
        </p:spPr>
        <p:txBody>
          <a:bodyPr/>
          <a:lstStyle>
            <a:lvl1pPr>
              <a:defRPr sz="536"/>
            </a:lvl1pPr>
          </a:lstStyle>
          <a:p>
            <a:pPr defTabSz="816468" eaLnBrk="0" fontAlgn="base" hangingPunct="0">
              <a:spcBef>
                <a:spcPct val="0"/>
              </a:spcBef>
              <a:spcAft>
                <a:spcPct val="0"/>
              </a:spcAft>
            </a:pPr>
            <a:r>
              <a:rPr lang="en-US">
                <a:solidFill>
                  <a:srgbClr val="000000">
                    <a:tint val="75000"/>
                  </a:srgbClr>
                </a:solidFill>
                <a:latin typeface="Arial" panose="020B0604020202020204" pitchFamily="34" charset="0"/>
                <a:ea typeface="ＭＳ Ｐゴシック"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latin typeface="Arial" panose="020B0604020202020204" pitchFamily="34" charset="0"/>
              <a:ea typeface="ＭＳ Ｐゴシック" charset="-128"/>
            </a:endParaRPr>
          </a:p>
        </p:txBody>
      </p:sp>
      <p:pic>
        <p:nvPicPr>
          <p:cNvPr id="17" name="Picture 16"/>
          <p:cNvPicPr>
            <a:picLocks noChangeAspect="1"/>
          </p:cNvPicPr>
          <p:nvPr/>
        </p:nvPicPr>
        <p:blipFill>
          <a:blip r:embed="rId9" cstate="print"/>
          <a:stretch>
            <a:fillRect/>
          </a:stretch>
        </p:blipFill>
        <p:spPr>
          <a:xfrm>
            <a:off x="118722" y="5302530"/>
            <a:ext cx="1400289" cy="359048"/>
          </a:xfrm>
          <a:prstGeom prst="rect">
            <a:avLst/>
          </a:prstGeom>
        </p:spPr>
      </p:pic>
    </p:spTree>
    <p:extLst>
      <p:ext uri="{BB962C8B-B14F-4D97-AF65-F5344CB8AC3E}">
        <p14:creationId xmlns:p14="http://schemas.microsoft.com/office/powerpoint/2010/main" val="4170483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53088" indent="-153088">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12487"/>
            <a:ext cx="8026400" cy="256930"/>
          </a:xfrm>
        </p:spPr>
        <p:txBody>
          <a:bodyPr/>
          <a:lstStyle/>
          <a:p>
            <a:r>
              <a:rPr lang="en-US"/>
              <a:t>Click to edit Master title style</a:t>
            </a:r>
            <a:endParaRPr lang="en-US" dirty="0"/>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790222"/>
            <a:ext cx="8586216" cy="3725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185220"/>
            <a:ext cx="628992" cy="581046"/>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5406358"/>
            <a:ext cx="11423745" cy="75696"/>
          </a:xfrm>
          <a:prstGeom prst="rect">
            <a:avLst/>
          </a:prstGeom>
        </p:spPr>
      </p:pic>
      <p:sp>
        <p:nvSpPr>
          <p:cNvPr id="2" name="Footer Placeholder 1"/>
          <p:cNvSpPr>
            <a:spLocks noGrp="1"/>
          </p:cNvSpPr>
          <p:nvPr>
            <p:ph type="ftr" sz="quarter" idx="10"/>
          </p:nvPr>
        </p:nvSpPr>
        <p:spPr>
          <a:xfrm>
            <a:off x="1597684" y="5482055"/>
            <a:ext cx="6781693" cy="203779"/>
          </a:xfrm>
        </p:spPr>
        <p:txBody>
          <a:bodyPr/>
          <a:lstStyle>
            <a:lvl1pPr>
              <a:defRPr sz="536"/>
            </a:lvl1pPr>
          </a:lstStyle>
          <a:p>
            <a:pPr defTabSz="816468" eaLnBrk="0" fontAlgn="base" hangingPunct="0">
              <a:spcBef>
                <a:spcPct val="0"/>
              </a:spcBef>
              <a:spcAft>
                <a:spcPct val="0"/>
              </a:spcAft>
            </a:pPr>
            <a:r>
              <a:rPr lang="en-US">
                <a:solidFill>
                  <a:srgbClr val="000000">
                    <a:tint val="75000"/>
                  </a:srgbClr>
                </a:solidFill>
                <a:latin typeface="Arial" panose="020B0604020202020204" pitchFamily="34" charset="0"/>
                <a:ea typeface="ＭＳ Ｐゴシック"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latin typeface="Arial" panose="020B0604020202020204" pitchFamily="34" charset="0"/>
              <a:ea typeface="ＭＳ Ｐゴシック" charset="-128"/>
            </a:endParaRPr>
          </a:p>
        </p:txBody>
      </p:sp>
      <p:pic>
        <p:nvPicPr>
          <p:cNvPr id="5" name="Picture 4"/>
          <p:cNvPicPr>
            <a:picLocks noChangeAspect="1"/>
          </p:cNvPicPr>
          <p:nvPr/>
        </p:nvPicPr>
        <p:blipFill>
          <a:blip r:embed="rId5" cstate="print"/>
          <a:stretch>
            <a:fillRect/>
          </a:stretch>
        </p:blipFill>
        <p:spPr>
          <a:xfrm>
            <a:off x="47179" y="5270500"/>
            <a:ext cx="1439449" cy="369089"/>
          </a:xfrm>
          <a:prstGeom prst="rect">
            <a:avLst/>
          </a:prstGeom>
        </p:spPr>
      </p:pic>
    </p:spTree>
    <p:extLst>
      <p:ext uri="{BB962C8B-B14F-4D97-AF65-F5344CB8AC3E}">
        <p14:creationId xmlns:p14="http://schemas.microsoft.com/office/powerpoint/2010/main" val="2605653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2000" y="333512"/>
            <a:ext cx="8026400" cy="256938"/>
          </a:xfrm>
        </p:spPr>
        <p:txBody>
          <a:bodyPr/>
          <a:lstStyle/>
          <a:p>
            <a:r>
              <a:rPr lang="en-US"/>
              <a:t>Click to edit Master title style</a:t>
            </a:r>
            <a:endParaRPr lang="en-US" dirty="0"/>
          </a:p>
        </p:txBody>
      </p:sp>
      <p:pic>
        <p:nvPicPr>
          <p:cNvPr id="8" name="Picture 7"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790222"/>
            <a:ext cx="8586216" cy="37254"/>
          </a:xfrm>
          <a:prstGeom prst="rect">
            <a:avLst/>
          </a:prstGeom>
        </p:spPr>
      </p:pic>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185220"/>
            <a:ext cx="628992" cy="581046"/>
          </a:xfrm>
          <a:prstGeom prst="rect">
            <a:avLst/>
          </a:prstGeom>
        </p:spPr>
      </p:pic>
      <p:pic>
        <p:nvPicPr>
          <p:cNvPr id="22" name="Picture 21"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4" y="5406358"/>
            <a:ext cx="11423745" cy="75696"/>
          </a:xfrm>
          <a:prstGeom prst="rect">
            <a:avLst/>
          </a:prstGeom>
        </p:spPr>
      </p:pic>
      <p:sp>
        <p:nvSpPr>
          <p:cNvPr id="3" name="Footer Placeholder 2"/>
          <p:cNvSpPr>
            <a:spLocks noGrp="1"/>
          </p:cNvSpPr>
          <p:nvPr>
            <p:ph type="ftr" sz="quarter" idx="10"/>
          </p:nvPr>
        </p:nvSpPr>
        <p:spPr>
          <a:xfrm>
            <a:off x="1597684" y="5482055"/>
            <a:ext cx="6781693" cy="203779"/>
          </a:xfrm>
        </p:spPr>
        <p:txBody>
          <a:bodyPr/>
          <a:lstStyle>
            <a:lvl1pPr>
              <a:defRPr sz="536"/>
            </a:lvl1pPr>
          </a:lstStyle>
          <a:p>
            <a:pPr defTabSz="816468" eaLnBrk="0" fontAlgn="base" hangingPunct="0">
              <a:spcBef>
                <a:spcPct val="0"/>
              </a:spcBef>
              <a:spcAft>
                <a:spcPct val="0"/>
              </a:spcAft>
            </a:pPr>
            <a:r>
              <a:rPr lang="en-US">
                <a:solidFill>
                  <a:srgbClr val="000000">
                    <a:tint val="75000"/>
                  </a:srgbClr>
                </a:solidFill>
                <a:latin typeface="Arial" panose="020B0604020202020204" pitchFamily="34" charset="0"/>
                <a:ea typeface="ＭＳ Ｐゴシック"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latin typeface="Arial" panose="020B0604020202020204" pitchFamily="34" charset="0"/>
              <a:ea typeface="ＭＳ Ｐゴシック" charset="-128"/>
            </a:endParaRPr>
          </a:p>
        </p:txBody>
      </p:sp>
      <p:pic>
        <p:nvPicPr>
          <p:cNvPr id="9" name="Picture 8"/>
          <p:cNvPicPr>
            <a:picLocks noChangeAspect="1"/>
          </p:cNvPicPr>
          <p:nvPr/>
        </p:nvPicPr>
        <p:blipFill>
          <a:blip r:embed="rId5" cstate="print"/>
          <a:stretch>
            <a:fillRect/>
          </a:stretch>
        </p:blipFill>
        <p:spPr>
          <a:xfrm>
            <a:off x="60488" y="5254983"/>
            <a:ext cx="1403024" cy="359749"/>
          </a:xfrm>
          <a:prstGeom prst="rect">
            <a:avLst/>
          </a:prstGeom>
        </p:spPr>
      </p:pic>
    </p:spTree>
    <p:extLst>
      <p:ext uri="{BB962C8B-B14F-4D97-AF65-F5344CB8AC3E}">
        <p14:creationId xmlns:p14="http://schemas.microsoft.com/office/powerpoint/2010/main" val="39145947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defTabSz="816468" eaLnBrk="0" fontAlgn="base" hangingPunct="0">
              <a:spcBef>
                <a:spcPct val="0"/>
              </a:spcBef>
              <a:spcAft>
                <a:spcPct val="0"/>
              </a:spcAft>
            </a:pPr>
            <a:r>
              <a:rPr lang="en-US">
                <a:solidFill>
                  <a:srgbClr val="000000">
                    <a:tint val="75000"/>
                  </a:srgbClr>
                </a:solidFill>
                <a:latin typeface="Arial" panose="020B0604020202020204" pitchFamily="34" charset="0"/>
                <a:ea typeface="ＭＳ Ｐゴシック"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latin typeface="Arial" panose="020B0604020202020204" pitchFamily="34" charset="0"/>
              <a:ea typeface="ＭＳ Ｐゴシック" charset="-128"/>
            </a:endParaRPr>
          </a:p>
        </p:txBody>
      </p:sp>
    </p:spTree>
    <p:extLst>
      <p:ext uri="{BB962C8B-B14F-4D97-AF65-F5344CB8AC3E}">
        <p14:creationId xmlns:p14="http://schemas.microsoft.com/office/powerpoint/2010/main" val="1883385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Title_Slid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134" y="211667"/>
            <a:ext cx="8713465" cy="5438960"/>
          </a:xfrm>
          <a:prstGeom prst="rect">
            <a:avLst/>
          </a:prstGeom>
        </p:spPr>
      </p:pic>
      <p:sp>
        <p:nvSpPr>
          <p:cNvPr id="2" name="Title 1"/>
          <p:cNvSpPr>
            <a:spLocks noGrp="1"/>
          </p:cNvSpPr>
          <p:nvPr>
            <p:ph type="ctrTitle"/>
          </p:nvPr>
        </p:nvSpPr>
        <p:spPr>
          <a:xfrm>
            <a:off x="698500" y="2260582"/>
            <a:ext cx="7747000" cy="314188"/>
          </a:xfrm>
        </p:spPr>
        <p:txBody>
          <a:bodyPr anchor="b"/>
          <a:lstStyle>
            <a:lvl1pPr algn="ctr">
              <a:defRPr sz="2333">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698500" y="2794000"/>
            <a:ext cx="7747000" cy="196635"/>
          </a:xfrm>
        </p:spPr>
        <p:txBody>
          <a:bodyPr/>
          <a:lstStyle>
            <a:lvl1pPr marL="0" indent="0" algn="ctr">
              <a:buNone/>
              <a:defRPr sz="1333">
                <a:solidFill>
                  <a:schemeClr val="tx1">
                    <a:tint val="75000"/>
                  </a:schemeClr>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a:t>Click to edit Master subtitle style</a:t>
            </a:r>
            <a:endParaRPr lang="en-US" dirty="0"/>
          </a:p>
        </p:txBody>
      </p:sp>
      <p:sp>
        <p:nvSpPr>
          <p:cNvPr id="4" name="Rectangle 3"/>
          <p:cNvSpPr/>
          <p:nvPr/>
        </p:nvSpPr>
        <p:spPr>
          <a:xfrm>
            <a:off x="3482340" y="186267"/>
            <a:ext cx="2125980" cy="821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2333" b="0" i="0" u="none" strike="noStrike" kern="1200" cap="none" spc="0" normalizeH="0" baseline="0" noProof="0" dirty="0">
              <a:ln>
                <a:noFill/>
              </a:ln>
              <a:solidFill>
                <a:srgbClr val="FFFFFF"/>
              </a:solidFill>
              <a:effectLst/>
              <a:uLnTx/>
              <a:uFillTx/>
              <a:latin typeface="Calibri"/>
              <a:ea typeface="+mn-ea"/>
              <a:cs typeface="+mn-cs"/>
            </a:endParaRPr>
          </a:p>
        </p:txBody>
      </p:sp>
      <p:pic>
        <p:nvPicPr>
          <p:cNvPr id="7" name="Picture 6" descr="Rules_Single_A.png"/>
          <p:cNvPicPr>
            <a:picLocks noChangeAspect="1"/>
          </p:cNvPicPr>
          <p:nvPr/>
        </p:nvPicPr>
        <p:blipFill rotWithShape="1">
          <a:blip r:embed="rId3" cstate="print">
            <a:extLst>
              <a:ext uri="{28A0092B-C50C-407E-A947-70E740481C1C}">
                <a14:useLocalDpi xmlns:a14="http://schemas.microsoft.com/office/drawing/2010/main" val="0"/>
              </a:ext>
            </a:extLst>
          </a:blip>
          <a:srcRect l="25529" r="-57141"/>
          <a:stretch/>
        </p:blipFill>
        <p:spPr>
          <a:xfrm>
            <a:off x="1627124" y="401087"/>
            <a:ext cx="10034016" cy="82594"/>
          </a:xfrm>
          <a:prstGeom prst="rect">
            <a:avLst/>
          </a:prstGeom>
        </p:spPr>
      </p:pic>
      <p:sp>
        <p:nvSpPr>
          <p:cNvPr id="5" name="Rectangle 4"/>
          <p:cNvSpPr/>
          <p:nvPr/>
        </p:nvSpPr>
        <p:spPr>
          <a:xfrm>
            <a:off x="6812284" y="4070922"/>
            <a:ext cx="2080291" cy="1605106"/>
          </a:xfrm>
          <a:custGeom>
            <a:avLst/>
            <a:gdLst>
              <a:gd name="connsiteX0" fmla="*/ 0 w 1973580"/>
              <a:gd name="connsiteY0" fmla="*/ 0 h 1389864"/>
              <a:gd name="connsiteX1" fmla="*/ 1973580 w 1973580"/>
              <a:gd name="connsiteY1" fmla="*/ 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0 h 1389864"/>
              <a:gd name="connsiteX1" fmla="*/ 1935480 w 1973580"/>
              <a:gd name="connsiteY1" fmla="*/ 6096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54731 h 1444595"/>
              <a:gd name="connsiteX1" fmla="*/ 1577340 w 1973580"/>
              <a:gd name="connsiteY1" fmla="*/ 1391 h 1444595"/>
              <a:gd name="connsiteX2" fmla="*/ 1935480 w 1973580"/>
              <a:gd name="connsiteY2" fmla="*/ 115691 h 1444595"/>
              <a:gd name="connsiteX3" fmla="*/ 1973580 w 1973580"/>
              <a:gd name="connsiteY3" fmla="*/ 1444595 h 1444595"/>
              <a:gd name="connsiteX4" fmla="*/ 0 w 1973580"/>
              <a:gd name="connsiteY4" fmla="*/ 1444595 h 1444595"/>
              <a:gd name="connsiteX5" fmla="*/ 0 w 1973580"/>
              <a:gd name="connsiteY5"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0 w 2080291"/>
              <a:gd name="connsiteY6"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60960 w 2080291"/>
              <a:gd name="connsiteY6" fmla="*/ 103009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1"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2333"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0" name="Picture 9" descr="Audi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5369" y="4491266"/>
            <a:ext cx="987056" cy="867457"/>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24476" r="23794"/>
          <a:stretch/>
        </p:blipFill>
        <p:spPr>
          <a:xfrm>
            <a:off x="8674489" y="4268118"/>
            <a:ext cx="275507" cy="591749"/>
          </a:xfrm>
          <a:prstGeom prst="rect">
            <a:avLst/>
          </a:prstGeom>
        </p:spPr>
      </p:pic>
      <p:pic>
        <p:nvPicPr>
          <p:cNvPr id="13" name="Picture 12" descr="Swirl_3.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688654">
            <a:off x="7441069" y="5327516"/>
            <a:ext cx="386047" cy="237560"/>
          </a:xfrm>
          <a:prstGeom prst="rect">
            <a:avLst/>
          </a:prstGeom>
        </p:spPr>
      </p:pic>
      <p:pic>
        <p:nvPicPr>
          <p:cNvPr id="14" name="Picture 13" descr="Swirl_3.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073124">
            <a:off x="7957668" y="4520634"/>
            <a:ext cx="492914" cy="245691"/>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l="4669" t="13753" r="6579" b="12460"/>
          <a:stretch/>
        </p:blipFill>
        <p:spPr>
          <a:xfrm>
            <a:off x="7939373" y="4859867"/>
            <a:ext cx="672857" cy="621567"/>
          </a:xfrm>
          <a:prstGeom prst="rect">
            <a:avLst/>
          </a:prstGeom>
        </p:spPr>
      </p:pic>
      <p:sp>
        <p:nvSpPr>
          <p:cNvPr id="6" name="Footer Placeholder 5"/>
          <p:cNvSpPr>
            <a:spLocks noGrp="1"/>
          </p:cNvSpPr>
          <p:nvPr>
            <p:ph type="ftr" sz="quarter" idx="10"/>
          </p:nvPr>
        </p:nvSpPr>
        <p:spPr>
          <a:xfrm>
            <a:off x="1204120" y="5303224"/>
            <a:ext cx="6201666" cy="305153"/>
          </a:xfrm>
        </p:spPr>
        <p:txBody>
          <a:bodyPr/>
          <a:lstStyle>
            <a:lvl1pPr>
              <a:defRPr sz="500"/>
            </a:lvl1pPr>
          </a:lstStyle>
          <a:p>
            <a:pPr defTabSz="761970" fontAlgn="base">
              <a:spcBef>
                <a:spcPct val="0"/>
              </a:spcBef>
              <a:spcAft>
                <a:spcPct val="0"/>
              </a:spcAft>
            </a:pPr>
            <a:r>
              <a:rPr lang="en-US">
                <a:solidFill>
                  <a:srgbClr val="000000">
                    <a:tint val="75000"/>
                  </a:srgbClr>
                </a:solidFill>
                <a:latin typeface="Arial" panose="020B0604020202020204" pitchFamily="34" charset="0"/>
                <a:ea typeface="ＭＳ Ｐゴシック" charset="-128"/>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latin typeface="Arial" panose="020B0604020202020204" pitchFamily="34" charset="0"/>
              <a:ea typeface="ＭＳ Ｐゴシック" charset="-128"/>
              <a:cs typeface="Arial" panose="020B0604020202020204" pitchFamily="34" charset="0"/>
            </a:endParaRPr>
          </a:p>
        </p:txBody>
      </p:sp>
      <p:pic>
        <p:nvPicPr>
          <p:cNvPr id="9" name="Picture 8"/>
          <p:cNvPicPr>
            <a:picLocks noChangeAspect="1"/>
          </p:cNvPicPr>
          <p:nvPr/>
        </p:nvPicPr>
        <p:blipFill>
          <a:blip r:embed="rId9" cstate="print"/>
          <a:stretch>
            <a:fillRect/>
          </a:stretch>
        </p:blipFill>
        <p:spPr>
          <a:xfrm>
            <a:off x="0" y="5346362"/>
            <a:ext cx="1151034" cy="295137"/>
          </a:xfrm>
          <a:prstGeom prst="rect">
            <a:avLst/>
          </a:prstGeom>
        </p:spPr>
      </p:pic>
    </p:spTree>
    <p:extLst>
      <p:ext uri="{BB962C8B-B14F-4D97-AF65-F5344CB8AC3E}">
        <p14:creationId xmlns:p14="http://schemas.microsoft.com/office/powerpoint/2010/main" val="21008612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41600" y="1856824"/>
            <a:ext cx="6172200" cy="314188"/>
          </a:xfrm>
        </p:spPr>
        <p:txBody>
          <a:bodyPr anchor="ctr"/>
          <a:lstStyle>
            <a:lvl1pPr algn="l">
              <a:defRPr sz="2333" b="0" cap="none" baseline="0">
                <a:solidFill>
                  <a:srgbClr val="055C91"/>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41600" y="2452226"/>
            <a:ext cx="6172200" cy="221214"/>
          </a:xfrm>
        </p:spPr>
        <p:txBody>
          <a:bodyPr anchor="t"/>
          <a:lstStyle>
            <a:lvl1pPr marL="0" indent="0">
              <a:buNone/>
              <a:defRPr sz="1500">
                <a:solidFill>
                  <a:schemeClr val="tx1">
                    <a:tint val="75000"/>
                  </a:schemeClr>
                </a:solidFill>
              </a:defRPr>
            </a:lvl1pPr>
            <a:lvl2pPr marL="380985" indent="0">
              <a:buNone/>
              <a:defRPr sz="1500">
                <a:solidFill>
                  <a:schemeClr val="tx1">
                    <a:tint val="75000"/>
                  </a:schemeClr>
                </a:solidFill>
              </a:defRPr>
            </a:lvl2pPr>
            <a:lvl3pPr marL="761970" indent="0">
              <a:buNone/>
              <a:defRPr sz="1333">
                <a:solidFill>
                  <a:schemeClr val="tx1">
                    <a:tint val="75000"/>
                  </a:schemeClr>
                </a:solidFill>
              </a:defRPr>
            </a:lvl3pPr>
            <a:lvl4pPr marL="1142954" indent="0">
              <a:buNone/>
              <a:defRPr sz="1167">
                <a:solidFill>
                  <a:schemeClr val="tx1">
                    <a:tint val="75000"/>
                  </a:schemeClr>
                </a:solidFill>
              </a:defRPr>
            </a:lvl4pPr>
            <a:lvl5pPr marL="1523939" indent="0">
              <a:buNone/>
              <a:defRPr sz="1167">
                <a:solidFill>
                  <a:schemeClr val="tx1">
                    <a:tint val="75000"/>
                  </a:schemeClr>
                </a:solidFill>
              </a:defRPr>
            </a:lvl5pPr>
            <a:lvl6pPr marL="1904924" indent="0">
              <a:buNone/>
              <a:defRPr sz="1167">
                <a:solidFill>
                  <a:schemeClr val="tx1">
                    <a:tint val="75000"/>
                  </a:schemeClr>
                </a:solidFill>
              </a:defRPr>
            </a:lvl6pPr>
            <a:lvl7pPr marL="2285909" indent="0">
              <a:buNone/>
              <a:defRPr sz="1167">
                <a:solidFill>
                  <a:schemeClr val="tx1">
                    <a:tint val="75000"/>
                  </a:schemeClr>
                </a:solidFill>
              </a:defRPr>
            </a:lvl7pPr>
            <a:lvl8pPr marL="2666893" indent="0">
              <a:buNone/>
              <a:defRPr sz="1167">
                <a:solidFill>
                  <a:schemeClr val="tx1">
                    <a:tint val="75000"/>
                  </a:schemeClr>
                </a:solidFill>
              </a:defRPr>
            </a:lvl8pPr>
            <a:lvl9pPr marL="3047878" indent="0">
              <a:buNone/>
              <a:defRPr sz="1167">
                <a:solidFill>
                  <a:schemeClr val="tx1">
                    <a:tint val="75000"/>
                  </a:schemeClr>
                </a:solidFill>
              </a:defRPr>
            </a:lvl9pPr>
          </a:lstStyle>
          <a:p>
            <a:pPr lvl="0"/>
            <a:r>
              <a:rPr lang="en-US"/>
              <a:t>Click to edit Master text styles</a:t>
            </a:r>
          </a:p>
        </p:txBody>
      </p:sp>
      <p:pic>
        <p:nvPicPr>
          <p:cNvPr id="6" name="Picture 5" descr="Rules_Single_A.png"/>
          <p:cNvPicPr>
            <a:picLocks noChangeAspect="1"/>
          </p:cNvPicPr>
          <p:nvPr/>
        </p:nvPicPr>
        <p:blipFill rotWithShape="1">
          <a:blip r:embed="rId2" cstate="print">
            <a:extLst>
              <a:ext uri="{28A0092B-C50C-407E-A947-70E740481C1C}">
                <a14:useLocalDpi xmlns:a14="http://schemas.microsoft.com/office/drawing/2010/main" val="0"/>
              </a:ext>
            </a:extLst>
          </a:blip>
          <a:srcRect l="25529" r="-57141"/>
          <a:stretch/>
        </p:blipFill>
        <p:spPr>
          <a:xfrm>
            <a:off x="1597683" y="5406358"/>
            <a:ext cx="11423745" cy="75696"/>
          </a:xfrm>
          <a:prstGeom prst="rect">
            <a:avLst/>
          </a:prstGeom>
        </p:spPr>
      </p:pic>
      <p:pic>
        <p:nvPicPr>
          <p:cNvPr id="4" name="Picture 3" descr="Audi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708" y="301628"/>
            <a:ext cx="1840495" cy="1617486"/>
          </a:xfrm>
          <a:prstGeom prst="rect">
            <a:avLst/>
          </a:prstGeom>
        </p:spPr>
      </p:pic>
      <p:pic>
        <p:nvPicPr>
          <p:cNvPr id="11" name="Picture 10" descr="Swirl_3.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569126">
            <a:off x="1431691" y="1596893"/>
            <a:ext cx="908570" cy="559103"/>
          </a:xfrm>
          <a:prstGeom prst="rect">
            <a:avLst/>
          </a:prstGeom>
        </p:spPr>
      </p:pic>
      <p:pic>
        <p:nvPicPr>
          <p:cNvPr id="12" name="Picture 11" descr="Swirl_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3873741" flipH="1">
            <a:off x="284340" y="2889813"/>
            <a:ext cx="663223" cy="833254"/>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l="4669" t="13753" r="6579" b="12460"/>
          <a:stretch/>
        </p:blipFill>
        <p:spPr>
          <a:xfrm>
            <a:off x="879649" y="2170767"/>
            <a:ext cx="1101550" cy="1017581"/>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0704" y="3778963"/>
            <a:ext cx="596838" cy="663153"/>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l="24476" r="23794"/>
          <a:stretch/>
        </p:blipFill>
        <p:spPr>
          <a:xfrm>
            <a:off x="737542" y="4003961"/>
            <a:ext cx="252342" cy="541994"/>
          </a:xfrm>
          <a:prstGeom prst="rect">
            <a:avLst/>
          </a:prstGeom>
        </p:spPr>
      </p:pic>
      <p:sp>
        <p:nvSpPr>
          <p:cNvPr id="7" name="Footer Placeholder 6"/>
          <p:cNvSpPr>
            <a:spLocks noGrp="1"/>
          </p:cNvSpPr>
          <p:nvPr>
            <p:ph type="ftr" sz="quarter" idx="10"/>
          </p:nvPr>
        </p:nvSpPr>
        <p:spPr>
          <a:xfrm>
            <a:off x="1597683" y="5482055"/>
            <a:ext cx="6781693" cy="203779"/>
          </a:xfrm>
        </p:spPr>
        <p:txBody>
          <a:bodyPr/>
          <a:lstStyle>
            <a:lvl1pPr>
              <a:defRPr sz="500"/>
            </a:lvl1pPr>
          </a:lstStyle>
          <a:p>
            <a:pPr defTabSz="761970" fontAlgn="base">
              <a:spcBef>
                <a:spcPct val="0"/>
              </a:spcBef>
              <a:spcAft>
                <a:spcPct val="0"/>
              </a:spcAft>
            </a:pPr>
            <a:r>
              <a:rPr lang="en-US">
                <a:solidFill>
                  <a:srgbClr val="000000">
                    <a:tint val="75000"/>
                  </a:srgbClr>
                </a:solidFill>
                <a:latin typeface="Arial" panose="020B0604020202020204" pitchFamily="34" charset="0"/>
                <a:ea typeface="ＭＳ Ｐゴシック" charset="-128"/>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latin typeface="Arial" panose="020B0604020202020204" pitchFamily="34" charset="0"/>
              <a:ea typeface="ＭＳ Ｐゴシック" charset="-128"/>
              <a:cs typeface="Arial" panose="020B0604020202020204" pitchFamily="34" charset="0"/>
            </a:endParaRPr>
          </a:p>
        </p:txBody>
      </p:sp>
      <p:pic>
        <p:nvPicPr>
          <p:cNvPr id="17" name="Picture 16"/>
          <p:cNvPicPr>
            <a:picLocks noChangeAspect="1"/>
          </p:cNvPicPr>
          <p:nvPr/>
        </p:nvPicPr>
        <p:blipFill>
          <a:blip r:embed="rId9" cstate="print"/>
          <a:stretch>
            <a:fillRect/>
          </a:stretch>
        </p:blipFill>
        <p:spPr>
          <a:xfrm>
            <a:off x="118721" y="5302529"/>
            <a:ext cx="1400289" cy="359048"/>
          </a:xfrm>
          <a:prstGeom prst="rect">
            <a:avLst/>
          </a:prstGeom>
        </p:spPr>
      </p:pic>
    </p:spTree>
    <p:extLst>
      <p:ext uri="{BB962C8B-B14F-4D97-AF65-F5344CB8AC3E}">
        <p14:creationId xmlns:p14="http://schemas.microsoft.com/office/powerpoint/2010/main" val="3392164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42869" indent="-142869">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30401"/>
            <a:ext cx="8026400" cy="239746"/>
          </a:xfrm>
        </p:spPr>
        <p:txBody>
          <a:bodyPr/>
          <a:lstStyle/>
          <a:p>
            <a:r>
              <a:rPr lang="en-US" dirty="0"/>
              <a:t>Click to edit Master title style</a:t>
            </a:r>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790223"/>
            <a:ext cx="8586216" cy="37253"/>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185220"/>
            <a:ext cx="628992" cy="581046"/>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3" y="5406358"/>
            <a:ext cx="11423745" cy="75696"/>
          </a:xfrm>
          <a:prstGeom prst="rect">
            <a:avLst/>
          </a:prstGeom>
        </p:spPr>
      </p:pic>
      <p:sp>
        <p:nvSpPr>
          <p:cNvPr id="2" name="Footer Placeholder 1"/>
          <p:cNvSpPr>
            <a:spLocks noGrp="1"/>
          </p:cNvSpPr>
          <p:nvPr>
            <p:ph type="ftr" sz="quarter" idx="10"/>
          </p:nvPr>
        </p:nvSpPr>
        <p:spPr>
          <a:xfrm>
            <a:off x="1597683" y="5482055"/>
            <a:ext cx="6781693" cy="203779"/>
          </a:xfrm>
        </p:spPr>
        <p:txBody>
          <a:bodyPr/>
          <a:lstStyle>
            <a:lvl1pPr>
              <a:defRPr sz="500"/>
            </a:lvl1pPr>
          </a:lstStyle>
          <a:p>
            <a:pPr defTabSz="761970" fontAlgn="base">
              <a:spcBef>
                <a:spcPct val="0"/>
              </a:spcBef>
              <a:spcAft>
                <a:spcPct val="0"/>
              </a:spcAft>
            </a:pPr>
            <a:r>
              <a:rPr lang="en-US">
                <a:solidFill>
                  <a:srgbClr val="000000">
                    <a:tint val="75000"/>
                  </a:srgbClr>
                </a:solidFill>
                <a:latin typeface="Arial" panose="020B0604020202020204" pitchFamily="34" charset="0"/>
                <a:ea typeface="ＭＳ Ｐゴシック" charset="-128"/>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latin typeface="Arial" panose="020B0604020202020204" pitchFamily="34" charset="0"/>
              <a:ea typeface="ＭＳ Ｐゴシック" charset="-128"/>
              <a:cs typeface="Arial" panose="020B0604020202020204" pitchFamily="34" charset="0"/>
            </a:endParaRPr>
          </a:p>
        </p:txBody>
      </p:sp>
      <p:pic>
        <p:nvPicPr>
          <p:cNvPr id="5" name="Picture 4"/>
          <p:cNvPicPr>
            <a:picLocks noChangeAspect="1"/>
          </p:cNvPicPr>
          <p:nvPr/>
        </p:nvPicPr>
        <p:blipFill>
          <a:blip r:embed="rId5" cstate="print"/>
          <a:stretch>
            <a:fillRect/>
          </a:stretch>
        </p:blipFill>
        <p:spPr>
          <a:xfrm>
            <a:off x="47178" y="5270501"/>
            <a:ext cx="1439449" cy="369089"/>
          </a:xfrm>
          <a:prstGeom prst="rect">
            <a:avLst/>
          </a:prstGeom>
        </p:spPr>
      </p:pic>
    </p:spTree>
    <p:extLst>
      <p:ext uri="{BB962C8B-B14F-4D97-AF65-F5344CB8AC3E}">
        <p14:creationId xmlns:p14="http://schemas.microsoft.com/office/powerpoint/2010/main" val="37761886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2000" y="338549"/>
            <a:ext cx="8026400" cy="246863"/>
          </a:xfrm>
        </p:spPr>
        <p:txBody>
          <a:bodyPr/>
          <a:lstStyle/>
          <a:p>
            <a:r>
              <a:rPr lang="en-US"/>
              <a:t>Click to edit Master title style</a:t>
            </a:r>
            <a:endParaRPr lang="en-US" dirty="0"/>
          </a:p>
        </p:txBody>
      </p:sp>
      <p:pic>
        <p:nvPicPr>
          <p:cNvPr id="8" name="Picture 7"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790223"/>
            <a:ext cx="8586216" cy="37253"/>
          </a:xfrm>
          <a:prstGeom prst="rect">
            <a:avLst/>
          </a:prstGeom>
        </p:spPr>
      </p:pic>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185220"/>
            <a:ext cx="628992" cy="581046"/>
          </a:xfrm>
          <a:prstGeom prst="rect">
            <a:avLst/>
          </a:prstGeom>
        </p:spPr>
      </p:pic>
      <p:pic>
        <p:nvPicPr>
          <p:cNvPr id="22" name="Picture 21"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3" y="5406358"/>
            <a:ext cx="11423745" cy="75696"/>
          </a:xfrm>
          <a:prstGeom prst="rect">
            <a:avLst/>
          </a:prstGeom>
        </p:spPr>
      </p:pic>
      <p:sp>
        <p:nvSpPr>
          <p:cNvPr id="3" name="Footer Placeholder 2"/>
          <p:cNvSpPr>
            <a:spLocks noGrp="1"/>
          </p:cNvSpPr>
          <p:nvPr>
            <p:ph type="ftr" sz="quarter" idx="10"/>
          </p:nvPr>
        </p:nvSpPr>
        <p:spPr>
          <a:xfrm>
            <a:off x="1597683" y="5482055"/>
            <a:ext cx="6781693" cy="203779"/>
          </a:xfrm>
        </p:spPr>
        <p:txBody>
          <a:bodyPr/>
          <a:lstStyle>
            <a:lvl1pPr>
              <a:defRPr sz="500"/>
            </a:lvl1pPr>
          </a:lstStyle>
          <a:p>
            <a:pPr defTabSz="761970" fontAlgn="base">
              <a:spcBef>
                <a:spcPct val="0"/>
              </a:spcBef>
              <a:spcAft>
                <a:spcPct val="0"/>
              </a:spcAft>
            </a:pPr>
            <a:r>
              <a:rPr lang="en-US">
                <a:solidFill>
                  <a:srgbClr val="000000">
                    <a:tint val="75000"/>
                  </a:srgbClr>
                </a:solidFill>
                <a:latin typeface="Arial" panose="020B0604020202020204" pitchFamily="34" charset="0"/>
                <a:ea typeface="ＭＳ Ｐゴシック" charset="-128"/>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latin typeface="Arial" panose="020B0604020202020204" pitchFamily="34" charset="0"/>
              <a:ea typeface="ＭＳ Ｐゴシック" charset="-128"/>
              <a:cs typeface="Arial" panose="020B0604020202020204" pitchFamily="34" charset="0"/>
            </a:endParaRPr>
          </a:p>
        </p:txBody>
      </p:sp>
      <p:pic>
        <p:nvPicPr>
          <p:cNvPr id="9" name="Picture 8"/>
          <p:cNvPicPr>
            <a:picLocks noChangeAspect="1"/>
          </p:cNvPicPr>
          <p:nvPr/>
        </p:nvPicPr>
        <p:blipFill>
          <a:blip r:embed="rId5" cstate="print"/>
          <a:stretch>
            <a:fillRect/>
          </a:stretch>
        </p:blipFill>
        <p:spPr>
          <a:xfrm>
            <a:off x="60488" y="5254982"/>
            <a:ext cx="1403024" cy="359749"/>
          </a:xfrm>
          <a:prstGeom prst="rect">
            <a:avLst/>
          </a:prstGeom>
        </p:spPr>
      </p:pic>
    </p:spTree>
    <p:extLst>
      <p:ext uri="{BB962C8B-B14F-4D97-AF65-F5344CB8AC3E}">
        <p14:creationId xmlns:p14="http://schemas.microsoft.com/office/powerpoint/2010/main" val="36748378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defTabSz="761970" fontAlgn="base">
              <a:spcBef>
                <a:spcPct val="0"/>
              </a:spcBef>
              <a:spcAft>
                <a:spcPct val="0"/>
              </a:spcAft>
            </a:pPr>
            <a:r>
              <a:rPr lang="en-US">
                <a:solidFill>
                  <a:srgbClr val="000000">
                    <a:tint val="75000"/>
                  </a:srgbClr>
                </a:solidFill>
                <a:latin typeface="Arial" panose="020B0604020202020204" pitchFamily="34" charset="0"/>
                <a:ea typeface="ＭＳ Ｐゴシック" charset="-128"/>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latin typeface="Arial" panose="020B0604020202020204" pitchFamily="34" charset="0"/>
              <a:ea typeface="ＭＳ Ｐゴシック" charset="-128"/>
              <a:cs typeface="Arial" panose="020B0604020202020204" pitchFamily="34" charset="0"/>
            </a:endParaRPr>
          </a:p>
        </p:txBody>
      </p:sp>
    </p:spTree>
    <p:extLst>
      <p:ext uri="{BB962C8B-B14F-4D97-AF65-F5344CB8AC3E}">
        <p14:creationId xmlns:p14="http://schemas.microsoft.com/office/powerpoint/2010/main" val="14393075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Rectangle 2"/>
          <p:cNvSpPr/>
          <p:nvPr/>
        </p:nvSpPr>
        <p:spPr>
          <a:xfrm flipV="1">
            <a:off x="0" y="3447521"/>
            <a:ext cx="9144000" cy="38365"/>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useBgFill="1">
        <p:nvSpPr>
          <p:cNvPr id="4" name="Rounded Rectangle 3"/>
          <p:cNvSpPr/>
          <p:nvPr/>
        </p:nvSpPr>
        <p:spPr bwMode="white">
          <a:xfrm>
            <a:off x="5410202" y="3302002"/>
            <a:ext cx="3063875" cy="22490"/>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useBgFill="1">
        <p:nvSpPr>
          <p:cNvPr id="5" name="Rounded Rectangle 4"/>
          <p:cNvSpPr/>
          <p:nvPr/>
        </p:nvSpPr>
        <p:spPr bwMode="white">
          <a:xfrm>
            <a:off x="7377113" y="3384023"/>
            <a:ext cx="1600200" cy="3042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p:nvSpPr>
          <p:cNvPr id="6" name="Rectangle 5"/>
          <p:cNvSpPr/>
          <p:nvPr/>
        </p:nvSpPr>
        <p:spPr>
          <a:xfrm>
            <a:off x="0" y="3302002"/>
            <a:ext cx="9144000" cy="203729"/>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p:nvSpPr>
          <p:cNvPr id="7" name="Rectangle 6"/>
          <p:cNvSpPr/>
          <p:nvPr/>
        </p:nvSpPr>
        <p:spPr>
          <a:xfrm>
            <a:off x="0" y="3308616"/>
            <a:ext cx="9144000" cy="117739"/>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p:nvSpPr>
          <p:cNvPr id="8" name="Rectangle 7"/>
          <p:cNvSpPr/>
          <p:nvPr userDrawn="1"/>
        </p:nvSpPr>
        <p:spPr>
          <a:xfrm>
            <a:off x="0" y="2"/>
            <a:ext cx="9144000" cy="3308615"/>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p:nvSpPr>
          <p:cNvPr id="9" name="Subtitle 8"/>
          <p:cNvSpPr>
            <a:spLocks noGrp="1"/>
          </p:cNvSpPr>
          <p:nvPr>
            <p:ph type="subTitle" idx="1"/>
          </p:nvPr>
        </p:nvSpPr>
        <p:spPr>
          <a:xfrm>
            <a:off x="1584293" y="3937000"/>
            <a:ext cx="6324600" cy="1079500"/>
          </a:xfrm>
        </p:spPr>
        <p:txBody>
          <a:bodyPr>
            <a:noAutofit/>
          </a:bodyPr>
          <a:lstStyle>
            <a:lvl1pPr marL="49781" indent="0" algn="ctr">
              <a:buNone/>
              <a:defRPr sz="2667">
                <a:solidFill>
                  <a:schemeClr val="accent3">
                    <a:lumMod val="75000"/>
                  </a:schemeClr>
                </a:solidFill>
              </a:defRPr>
            </a:lvl1pPr>
            <a:lvl2pPr marL="355573" indent="0" algn="ctr">
              <a:buNone/>
            </a:lvl2pPr>
            <a:lvl3pPr marL="711147" indent="0" algn="ctr">
              <a:buNone/>
            </a:lvl3pPr>
            <a:lvl4pPr marL="1066719" indent="0" algn="ctr">
              <a:buNone/>
            </a:lvl4pPr>
            <a:lvl5pPr marL="1422292" indent="0" algn="ctr">
              <a:buNone/>
            </a:lvl5pPr>
            <a:lvl6pPr marL="1777866" indent="0" algn="ctr">
              <a:buNone/>
            </a:lvl6pPr>
            <a:lvl7pPr marL="2133439" indent="0" algn="ctr">
              <a:buNone/>
            </a:lvl7pPr>
            <a:lvl8pPr marL="2489011" indent="0" algn="ctr">
              <a:buNone/>
            </a:lvl8pPr>
            <a:lvl9pPr marL="2844585" indent="0" algn="ctr">
              <a:buNone/>
            </a:lvl9pPr>
          </a:lstStyle>
          <a:p>
            <a:r>
              <a:rPr lang="en-US" dirty="0"/>
              <a:t>Click to edit Master subtitle style</a:t>
            </a:r>
          </a:p>
        </p:txBody>
      </p:sp>
      <p:pic>
        <p:nvPicPr>
          <p:cNvPr id="1026" name="Picture 2"/>
          <p:cNvPicPr>
            <a:picLocks noChangeAspect="1" noChangeArrowheads="1"/>
          </p:cNvPicPr>
          <p:nvPr userDrawn="1"/>
        </p:nvPicPr>
        <p:blipFill>
          <a:blip r:embed="rId2" cstate="print"/>
          <a:srcRect/>
          <a:stretch>
            <a:fillRect/>
          </a:stretch>
        </p:blipFill>
        <p:spPr bwMode="auto">
          <a:xfrm>
            <a:off x="3200400" y="136073"/>
            <a:ext cx="2667000" cy="3073748"/>
          </a:xfrm>
          <a:prstGeom prst="rect">
            <a:avLst/>
          </a:prstGeom>
          <a:noFill/>
          <a:ln w="9525">
            <a:noFill/>
            <a:miter lim="800000"/>
            <a:headEnd/>
            <a:tailEnd/>
          </a:ln>
        </p:spPr>
      </p:pic>
    </p:spTree>
    <p:extLst>
      <p:ext uri="{BB962C8B-B14F-4D97-AF65-F5344CB8AC3E}">
        <p14:creationId xmlns:p14="http://schemas.microsoft.com/office/powerpoint/2010/main" val="555702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649791"/>
            <a:ext cx="8382000" cy="348878"/>
          </a:xfrm>
        </p:spPr>
        <p:txBody>
          <a:bodyPr/>
          <a:lstStyle>
            <a:lvl1pPr>
              <a:defRPr sz="2667" b="0" i="0" cap="none" baseline="0">
                <a:solidFill>
                  <a:schemeClr val="accent3">
                    <a:lumMod val="75000"/>
                  </a:schemeClr>
                </a:solidFill>
              </a:defRPr>
            </a:lvl1pPr>
          </a:lstStyle>
          <a:p>
            <a:r>
              <a:rPr lang="en-US" dirty="0"/>
              <a:t>Click to edit Master title style</a:t>
            </a:r>
          </a:p>
        </p:txBody>
      </p:sp>
      <p:sp>
        <p:nvSpPr>
          <p:cNvPr id="5" name="Content Placeholder 4"/>
          <p:cNvSpPr>
            <a:spLocks noGrp="1"/>
          </p:cNvSpPr>
          <p:nvPr>
            <p:ph sz="quarter" idx="2"/>
          </p:nvPr>
        </p:nvSpPr>
        <p:spPr>
          <a:xfrm>
            <a:off x="381000" y="1524000"/>
            <a:ext cx="4041648" cy="1272080"/>
          </a:xfrm>
        </p:spPr>
        <p:txBody>
          <a:bodyPr/>
          <a:lstStyle>
            <a:lvl1pPr>
              <a:defRPr sz="2000"/>
            </a:lvl1pPr>
            <a:lvl2pPr>
              <a:defRPr sz="1556"/>
            </a:lvl2pPr>
            <a:lvl3pPr>
              <a:defRPr sz="1400"/>
            </a:lvl3pPr>
            <a:lvl4pPr>
              <a:defRPr sz="1244"/>
            </a:lvl4pPr>
            <a:lvl5pPr>
              <a:defRPr sz="124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718309" y="1524000"/>
            <a:ext cx="4041775" cy="1272080"/>
          </a:xfrm>
        </p:spPr>
        <p:txBody>
          <a:bodyPr/>
          <a:lstStyle>
            <a:lvl1pPr>
              <a:defRPr sz="2000"/>
            </a:lvl1pPr>
            <a:lvl2pPr>
              <a:defRPr sz="1556"/>
            </a:lvl2pPr>
            <a:lvl3pPr>
              <a:defRPr sz="1400"/>
            </a:lvl3pPr>
            <a:lvl4pPr>
              <a:defRPr sz="1244"/>
            </a:lvl4pPr>
            <a:lvl5pPr>
              <a:defRPr sz="124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8752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Title_Slid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134" y="211668"/>
            <a:ext cx="8713465" cy="5438960"/>
          </a:xfrm>
          <a:prstGeom prst="rect">
            <a:avLst/>
          </a:prstGeom>
        </p:spPr>
      </p:pic>
      <p:sp>
        <p:nvSpPr>
          <p:cNvPr id="2" name="Title 1"/>
          <p:cNvSpPr>
            <a:spLocks noGrp="1"/>
          </p:cNvSpPr>
          <p:nvPr>
            <p:ph type="ctrTitle"/>
          </p:nvPr>
        </p:nvSpPr>
        <p:spPr>
          <a:xfrm>
            <a:off x="698500" y="2269558"/>
            <a:ext cx="7747000" cy="305212"/>
          </a:xfrm>
        </p:spPr>
        <p:txBody>
          <a:bodyPr anchor="b"/>
          <a:lstStyle>
            <a:lvl1pPr algn="ctr">
              <a:defRPr sz="2333">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698500" y="2794000"/>
            <a:ext cx="7747000" cy="194925"/>
          </a:xfrm>
        </p:spPr>
        <p:txBody>
          <a:bodyPr/>
          <a:lstStyle>
            <a:lvl1pPr marL="0" indent="0" algn="ctr">
              <a:buNone/>
              <a:defRPr sz="1333">
                <a:solidFill>
                  <a:schemeClr val="tx1">
                    <a:tint val="75000"/>
                  </a:schemeClr>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a:t>Click to edit Master subtitle style</a:t>
            </a:r>
            <a:endParaRPr lang="en-US" dirty="0"/>
          </a:p>
        </p:txBody>
      </p:sp>
      <p:sp>
        <p:nvSpPr>
          <p:cNvPr id="4" name="Rectangle 3"/>
          <p:cNvSpPr/>
          <p:nvPr/>
        </p:nvSpPr>
        <p:spPr>
          <a:xfrm>
            <a:off x="3482340" y="186267"/>
            <a:ext cx="2125980" cy="821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7" name="Picture 6" descr="Rules_Single_A.png"/>
          <p:cNvPicPr>
            <a:picLocks noChangeAspect="1"/>
          </p:cNvPicPr>
          <p:nvPr/>
        </p:nvPicPr>
        <p:blipFill rotWithShape="1">
          <a:blip r:embed="rId3" cstate="print">
            <a:extLst>
              <a:ext uri="{28A0092B-C50C-407E-A947-70E740481C1C}">
                <a14:useLocalDpi xmlns:a14="http://schemas.microsoft.com/office/drawing/2010/main" val="0"/>
              </a:ext>
            </a:extLst>
          </a:blip>
          <a:srcRect r="-76729"/>
          <a:stretch/>
        </p:blipFill>
        <p:spPr>
          <a:xfrm>
            <a:off x="1627124" y="401089"/>
            <a:ext cx="10034016" cy="82594"/>
          </a:xfrm>
          <a:prstGeom prst="rect">
            <a:avLst/>
          </a:prstGeom>
        </p:spPr>
      </p:pic>
      <p:sp>
        <p:nvSpPr>
          <p:cNvPr id="5" name="Rectangle 4"/>
          <p:cNvSpPr/>
          <p:nvPr/>
        </p:nvSpPr>
        <p:spPr>
          <a:xfrm>
            <a:off x="6812288" y="4070922"/>
            <a:ext cx="2080291" cy="1605107"/>
          </a:xfrm>
          <a:custGeom>
            <a:avLst/>
            <a:gdLst>
              <a:gd name="connsiteX0" fmla="*/ 0 w 1973580"/>
              <a:gd name="connsiteY0" fmla="*/ 0 h 1389864"/>
              <a:gd name="connsiteX1" fmla="*/ 1973580 w 1973580"/>
              <a:gd name="connsiteY1" fmla="*/ 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0 h 1389864"/>
              <a:gd name="connsiteX1" fmla="*/ 1935480 w 1973580"/>
              <a:gd name="connsiteY1" fmla="*/ 6096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54731 h 1444595"/>
              <a:gd name="connsiteX1" fmla="*/ 1577340 w 1973580"/>
              <a:gd name="connsiteY1" fmla="*/ 1391 h 1444595"/>
              <a:gd name="connsiteX2" fmla="*/ 1935480 w 1973580"/>
              <a:gd name="connsiteY2" fmla="*/ 115691 h 1444595"/>
              <a:gd name="connsiteX3" fmla="*/ 1973580 w 1973580"/>
              <a:gd name="connsiteY3" fmla="*/ 1444595 h 1444595"/>
              <a:gd name="connsiteX4" fmla="*/ 0 w 1973580"/>
              <a:gd name="connsiteY4" fmla="*/ 1444595 h 1444595"/>
              <a:gd name="connsiteX5" fmla="*/ 0 w 1973580"/>
              <a:gd name="connsiteY5"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0 w 2080291"/>
              <a:gd name="connsiteY6"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60960 w 2080291"/>
              <a:gd name="connsiteY6" fmla="*/ 103009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1"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0" name="Picture 9" descr="Audi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5369" y="4491267"/>
            <a:ext cx="987056" cy="867457"/>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74493" y="4268120"/>
            <a:ext cx="275507" cy="591749"/>
          </a:xfrm>
          <a:prstGeom prst="rect">
            <a:avLst/>
          </a:prstGeom>
        </p:spPr>
      </p:pic>
      <p:pic>
        <p:nvPicPr>
          <p:cNvPr id="13" name="Picture 12" descr="Swirl_3.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688654">
            <a:off x="7441073" y="5327518"/>
            <a:ext cx="386047" cy="237560"/>
          </a:xfrm>
          <a:prstGeom prst="rect">
            <a:avLst/>
          </a:prstGeom>
        </p:spPr>
      </p:pic>
      <p:pic>
        <p:nvPicPr>
          <p:cNvPr id="14" name="Picture 13" descr="Swirl_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073124">
            <a:off x="7957668" y="4520635"/>
            <a:ext cx="492914" cy="245691"/>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939373" y="4859867"/>
            <a:ext cx="672857" cy="621567"/>
          </a:xfrm>
          <a:prstGeom prst="rect">
            <a:avLst/>
          </a:prstGeom>
        </p:spPr>
      </p:pic>
      <p:sp>
        <p:nvSpPr>
          <p:cNvPr id="6" name="Footer Placeholder 5"/>
          <p:cNvSpPr>
            <a:spLocks noGrp="1"/>
          </p:cNvSpPr>
          <p:nvPr>
            <p:ph type="ftr" sz="quarter" idx="10"/>
          </p:nvPr>
        </p:nvSpPr>
        <p:spPr>
          <a:xfrm>
            <a:off x="1204120" y="5303226"/>
            <a:ext cx="6201666" cy="305153"/>
          </a:xfrm>
        </p:spPr>
        <p:txBody>
          <a:bodyPr/>
          <a:lstStyle>
            <a:lvl1pPr>
              <a:defRPr sz="500"/>
            </a:lvl1pPr>
          </a:lstStyle>
          <a:p>
            <a:pPr defTabSz="761970" fontAlgn="base">
              <a:spcBef>
                <a:spcPct val="0"/>
              </a:spcBef>
              <a:spcAft>
                <a:spcPct val="0"/>
              </a:spcAft>
            </a:pPr>
            <a:r>
              <a:rPr lang="en-US">
                <a:solidFill>
                  <a:srgbClr val="000000">
                    <a:tint val="75000"/>
                  </a:srgbClr>
                </a:solidFill>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cs typeface="Arial" panose="020B0604020202020204" pitchFamily="34" charset="0"/>
            </a:endParaRPr>
          </a:p>
        </p:txBody>
      </p:sp>
      <p:pic>
        <p:nvPicPr>
          <p:cNvPr id="9" name="Picture 8"/>
          <p:cNvPicPr>
            <a:picLocks noChangeAspect="1"/>
          </p:cNvPicPr>
          <p:nvPr/>
        </p:nvPicPr>
        <p:blipFill>
          <a:blip r:embed="rId9" cstate="print"/>
          <a:stretch>
            <a:fillRect/>
          </a:stretch>
        </p:blipFill>
        <p:spPr>
          <a:xfrm>
            <a:off x="0" y="5346364"/>
            <a:ext cx="1151034" cy="295137"/>
          </a:xfrm>
          <a:prstGeom prst="rect">
            <a:avLst/>
          </a:prstGeom>
        </p:spPr>
      </p:pic>
    </p:spTree>
    <p:extLst>
      <p:ext uri="{BB962C8B-B14F-4D97-AF65-F5344CB8AC3E}">
        <p14:creationId xmlns:p14="http://schemas.microsoft.com/office/powerpoint/2010/main" val="6710330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41600" y="1861312"/>
            <a:ext cx="6172200" cy="305212"/>
          </a:xfrm>
        </p:spPr>
        <p:txBody>
          <a:bodyPr anchor="ctr"/>
          <a:lstStyle>
            <a:lvl1pPr algn="l">
              <a:defRPr sz="2333" b="0" cap="none" baseline="0">
                <a:solidFill>
                  <a:srgbClr val="055C91"/>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41600" y="2452227"/>
            <a:ext cx="6172200" cy="219291"/>
          </a:xfrm>
        </p:spPr>
        <p:txBody>
          <a:bodyPr anchor="t"/>
          <a:lstStyle>
            <a:lvl1pPr marL="0" indent="0">
              <a:buNone/>
              <a:defRPr sz="1500">
                <a:solidFill>
                  <a:schemeClr val="tx1">
                    <a:tint val="75000"/>
                  </a:schemeClr>
                </a:solidFill>
              </a:defRPr>
            </a:lvl1pPr>
            <a:lvl2pPr marL="380985" indent="0">
              <a:buNone/>
              <a:defRPr sz="1500">
                <a:solidFill>
                  <a:schemeClr val="tx1">
                    <a:tint val="75000"/>
                  </a:schemeClr>
                </a:solidFill>
              </a:defRPr>
            </a:lvl2pPr>
            <a:lvl3pPr marL="761970" indent="0">
              <a:buNone/>
              <a:defRPr sz="1333">
                <a:solidFill>
                  <a:schemeClr val="tx1">
                    <a:tint val="75000"/>
                  </a:schemeClr>
                </a:solidFill>
              </a:defRPr>
            </a:lvl3pPr>
            <a:lvl4pPr marL="1142954" indent="0">
              <a:buNone/>
              <a:defRPr sz="1167">
                <a:solidFill>
                  <a:schemeClr val="tx1">
                    <a:tint val="75000"/>
                  </a:schemeClr>
                </a:solidFill>
              </a:defRPr>
            </a:lvl4pPr>
            <a:lvl5pPr marL="1523939" indent="0">
              <a:buNone/>
              <a:defRPr sz="1167">
                <a:solidFill>
                  <a:schemeClr val="tx1">
                    <a:tint val="75000"/>
                  </a:schemeClr>
                </a:solidFill>
              </a:defRPr>
            </a:lvl5pPr>
            <a:lvl6pPr marL="1904924" indent="0">
              <a:buNone/>
              <a:defRPr sz="1167">
                <a:solidFill>
                  <a:schemeClr val="tx1">
                    <a:tint val="75000"/>
                  </a:schemeClr>
                </a:solidFill>
              </a:defRPr>
            </a:lvl6pPr>
            <a:lvl7pPr marL="2285909" indent="0">
              <a:buNone/>
              <a:defRPr sz="1167">
                <a:solidFill>
                  <a:schemeClr val="tx1">
                    <a:tint val="75000"/>
                  </a:schemeClr>
                </a:solidFill>
              </a:defRPr>
            </a:lvl7pPr>
            <a:lvl8pPr marL="2666893" indent="0">
              <a:buNone/>
              <a:defRPr sz="1167">
                <a:solidFill>
                  <a:schemeClr val="tx1">
                    <a:tint val="75000"/>
                  </a:schemeClr>
                </a:solidFill>
              </a:defRPr>
            </a:lvl8pPr>
            <a:lvl9pPr marL="3047878" indent="0">
              <a:buNone/>
              <a:defRPr sz="1167">
                <a:solidFill>
                  <a:schemeClr val="tx1">
                    <a:tint val="75000"/>
                  </a:schemeClr>
                </a:solidFill>
              </a:defRPr>
            </a:lvl9pPr>
          </a:lstStyle>
          <a:p>
            <a:pPr lvl="0"/>
            <a:r>
              <a:rPr lang="en-US"/>
              <a:t>Click to edit Master text styles</a:t>
            </a:r>
          </a:p>
        </p:txBody>
      </p:sp>
      <p:pic>
        <p:nvPicPr>
          <p:cNvPr id="6" name="Picture 5" descr="Rules_Single_A.png"/>
          <p:cNvPicPr>
            <a:picLocks noChangeAspect="1"/>
          </p:cNvPicPr>
          <p:nvPr/>
        </p:nvPicPr>
        <p:blipFill rotWithShape="1">
          <a:blip r:embed="rId2" cstate="print">
            <a:extLst>
              <a:ext uri="{28A0092B-C50C-407E-A947-70E740481C1C}">
                <a14:useLocalDpi xmlns:a14="http://schemas.microsoft.com/office/drawing/2010/main" val="0"/>
              </a:ext>
            </a:extLst>
          </a:blip>
          <a:srcRect r="-76729"/>
          <a:stretch/>
        </p:blipFill>
        <p:spPr>
          <a:xfrm>
            <a:off x="1597687" y="5406360"/>
            <a:ext cx="11423745" cy="75696"/>
          </a:xfrm>
          <a:prstGeom prst="rect">
            <a:avLst/>
          </a:prstGeom>
        </p:spPr>
      </p:pic>
      <p:pic>
        <p:nvPicPr>
          <p:cNvPr id="4" name="Picture 3" descr="Audi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712" y="301628"/>
            <a:ext cx="1840495" cy="1617486"/>
          </a:xfrm>
          <a:prstGeom prst="rect">
            <a:avLst/>
          </a:prstGeom>
        </p:spPr>
      </p:pic>
      <p:pic>
        <p:nvPicPr>
          <p:cNvPr id="11" name="Picture 10" descr="Swirl_3.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569126">
            <a:off x="1431691" y="1596893"/>
            <a:ext cx="908570" cy="559103"/>
          </a:xfrm>
          <a:prstGeom prst="rect">
            <a:avLst/>
          </a:prstGeom>
        </p:spPr>
      </p:pic>
      <p:pic>
        <p:nvPicPr>
          <p:cNvPr id="12" name="Picture 11" descr="Swirl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873741" flipH="1">
            <a:off x="284340" y="2889813"/>
            <a:ext cx="663223" cy="833254"/>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79649" y="2170768"/>
            <a:ext cx="1101550" cy="1017582"/>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0704" y="3778963"/>
            <a:ext cx="596838" cy="663153"/>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37542" y="4003963"/>
            <a:ext cx="252342" cy="541994"/>
          </a:xfrm>
          <a:prstGeom prst="rect">
            <a:avLst/>
          </a:prstGeom>
        </p:spPr>
      </p:pic>
      <p:sp>
        <p:nvSpPr>
          <p:cNvPr id="7" name="Footer Placeholder 6"/>
          <p:cNvSpPr>
            <a:spLocks noGrp="1"/>
          </p:cNvSpPr>
          <p:nvPr>
            <p:ph type="ftr" sz="quarter" idx="10"/>
          </p:nvPr>
        </p:nvSpPr>
        <p:spPr>
          <a:xfrm>
            <a:off x="1597687" y="5482056"/>
            <a:ext cx="6781693" cy="203779"/>
          </a:xfrm>
        </p:spPr>
        <p:txBody>
          <a:bodyPr/>
          <a:lstStyle>
            <a:lvl1pPr>
              <a:defRPr sz="500"/>
            </a:lvl1pPr>
          </a:lstStyle>
          <a:p>
            <a:pPr defTabSz="761970" fontAlgn="base">
              <a:spcBef>
                <a:spcPct val="0"/>
              </a:spcBef>
              <a:spcAft>
                <a:spcPct val="0"/>
              </a:spcAft>
            </a:pPr>
            <a:r>
              <a:rPr lang="en-US">
                <a:solidFill>
                  <a:srgbClr val="000000">
                    <a:tint val="75000"/>
                  </a:srgbClr>
                </a:solidFill>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cs typeface="Arial" panose="020B0604020202020204" pitchFamily="34" charset="0"/>
            </a:endParaRPr>
          </a:p>
        </p:txBody>
      </p:sp>
      <p:pic>
        <p:nvPicPr>
          <p:cNvPr id="17" name="Picture 16"/>
          <p:cNvPicPr>
            <a:picLocks noChangeAspect="1"/>
          </p:cNvPicPr>
          <p:nvPr/>
        </p:nvPicPr>
        <p:blipFill>
          <a:blip r:embed="rId9" cstate="print"/>
          <a:stretch>
            <a:fillRect/>
          </a:stretch>
        </p:blipFill>
        <p:spPr>
          <a:xfrm>
            <a:off x="118725" y="5302529"/>
            <a:ext cx="1400289" cy="359048"/>
          </a:xfrm>
          <a:prstGeom prst="rect">
            <a:avLst/>
          </a:prstGeom>
        </p:spPr>
      </p:pic>
    </p:spTree>
    <p:extLst>
      <p:ext uri="{BB962C8B-B14F-4D97-AF65-F5344CB8AC3E}">
        <p14:creationId xmlns:p14="http://schemas.microsoft.com/office/powerpoint/2010/main" val="33177590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42869" indent="-142869">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30371"/>
            <a:ext cx="8026400" cy="239809"/>
          </a:xfrm>
        </p:spPr>
        <p:txBody>
          <a:bodyPr/>
          <a:lstStyle/>
          <a:p>
            <a:r>
              <a:rPr lang="en-US" dirty="0"/>
              <a:t>Click to edit Master title style</a:t>
            </a:r>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448"/>
          <a:stretch/>
        </p:blipFill>
        <p:spPr>
          <a:xfrm>
            <a:off x="215900" y="790223"/>
            <a:ext cx="8586216" cy="37253"/>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668" y="185221"/>
            <a:ext cx="628992" cy="581046"/>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r="-76729"/>
          <a:stretch/>
        </p:blipFill>
        <p:spPr>
          <a:xfrm>
            <a:off x="1597687" y="5406360"/>
            <a:ext cx="11423745" cy="75696"/>
          </a:xfrm>
          <a:prstGeom prst="rect">
            <a:avLst/>
          </a:prstGeom>
        </p:spPr>
      </p:pic>
      <p:sp>
        <p:nvSpPr>
          <p:cNvPr id="2" name="Footer Placeholder 1"/>
          <p:cNvSpPr>
            <a:spLocks noGrp="1"/>
          </p:cNvSpPr>
          <p:nvPr>
            <p:ph type="ftr" sz="quarter" idx="10"/>
          </p:nvPr>
        </p:nvSpPr>
        <p:spPr>
          <a:xfrm>
            <a:off x="1597687" y="5482056"/>
            <a:ext cx="6781693" cy="203779"/>
          </a:xfrm>
        </p:spPr>
        <p:txBody>
          <a:bodyPr/>
          <a:lstStyle>
            <a:lvl1pPr>
              <a:defRPr sz="500"/>
            </a:lvl1pPr>
          </a:lstStyle>
          <a:p>
            <a:pPr defTabSz="761970" fontAlgn="base">
              <a:spcBef>
                <a:spcPct val="0"/>
              </a:spcBef>
              <a:spcAft>
                <a:spcPct val="0"/>
              </a:spcAft>
            </a:pPr>
            <a:r>
              <a:rPr lang="en-US">
                <a:solidFill>
                  <a:srgbClr val="000000">
                    <a:tint val="75000"/>
                  </a:srgbClr>
                </a:solidFill>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cs typeface="Arial" panose="020B0604020202020204" pitchFamily="34" charset="0"/>
            </a:endParaRPr>
          </a:p>
        </p:txBody>
      </p:sp>
      <p:pic>
        <p:nvPicPr>
          <p:cNvPr id="5" name="Picture 4"/>
          <p:cNvPicPr>
            <a:picLocks noChangeAspect="1"/>
          </p:cNvPicPr>
          <p:nvPr/>
        </p:nvPicPr>
        <p:blipFill>
          <a:blip r:embed="rId5" cstate="print"/>
          <a:stretch>
            <a:fillRect/>
          </a:stretch>
        </p:blipFill>
        <p:spPr>
          <a:xfrm>
            <a:off x="47182" y="5270501"/>
            <a:ext cx="1439449" cy="369089"/>
          </a:xfrm>
          <a:prstGeom prst="rect">
            <a:avLst/>
          </a:prstGeom>
        </p:spPr>
      </p:pic>
    </p:spTree>
    <p:extLst>
      <p:ext uri="{BB962C8B-B14F-4D97-AF65-F5344CB8AC3E}">
        <p14:creationId xmlns:p14="http://schemas.microsoft.com/office/powerpoint/2010/main" val="11727969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2000" y="342078"/>
            <a:ext cx="8026400" cy="239809"/>
          </a:xfrm>
        </p:spPr>
        <p:txBody>
          <a:bodyPr/>
          <a:lstStyle/>
          <a:p>
            <a:r>
              <a:rPr lang="en-US"/>
              <a:t>Click to edit Master title style</a:t>
            </a:r>
            <a:endParaRPr lang="en-US" dirty="0"/>
          </a:p>
        </p:txBody>
      </p:sp>
      <p:pic>
        <p:nvPicPr>
          <p:cNvPr id="8" name="Picture 7"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448"/>
          <a:stretch/>
        </p:blipFill>
        <p:spPr>
          <a:xfrm>
            <a:off x="215900" y="790223"/>
            <a:ext cx="8586216" cy="37253"/>
          </a:xfrm>
          <a:prstGeom prst="rect">
            <a:avLst/>
          </a:prstGeom>
        </p:spPr>
      </p:pic>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668" y="185221"/>
            <a:ext cx="628992" cy="581046"/>
          </a:xfrm>
          <a:prstGeom prst="rect">
            <a:avLst/>
          </a:prstGeom>
        </p:spPr>
      </p:pic>
      <p:pic>
        <p:nvPicPr>
          <p:cNvPr id="22" name="Picture 21"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r="-76729"/>
          <a:stretch/>
        </p:blipFill>
        <p:spPr>
          <a:xfrm>
            <a:off x="1597687" y="5406360"/>
            <a:ext cx="11423745" cy="75696"/>
          </a:xfrm>
          <a:prstGeom prst="rect">
            <a:avLst/>
          </a:prstGeom>
        </p:spPr>
      </p:pic>
      <p:sp>
        <p:nvSpPr>
          <p:cNvPr id="3" name="Footer Placeholder 2"/>
          <p:cNvSpPr>
            <a:spLocks noGrp="1"/>
          </p:cNvSpPr>
          <p:nvPr>
            <p:ph type="ftr" sz="quarter" idx="10"/>
          </p:nvPr>
        </p:nvSpPr>
        <p:spPr>
          <a:xfrm>
            <a:off x="1597687" y="5482056"/>
            <a:ext cx="6781693" cy="203779"/>
          </a:xfrm>
        </p:spPr>
        <p:txBody>
          <a:bodyPr/>
          <a:lstStyle>
            <a:lvl1pPr>
              <a:defRPr sz="500"/>
            </a:lvl1pPr>
          </a:lstStyle>
          <a:p>
            <a:pPr defTabSz="761970" fontAlgn="base">
              <a:spcBef>
                <a:spcPct val="0"/>
              </a:spcBef>
              <a:spcAft>
                <a:spcPct val="0"/>
              </a:spcAft>
            </a:pPr>
            <a:r>
              <a:rPr lang="en-US">
                <a:solidFill>
                  <a:srgbClr val="000000">
                    <a:tint val="75000"/>
                  </a:srgbClr>
                </a:solidFill>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cs typeface="Arial" panose="020B0604020202020204" pitchFamily="34" charset="0"/>
            </a:endParaRPr>
          </a:p>
        </p:txBody>
      </p:sp>
      <p:pic>
        <p:nvPicPr>
          <p:cNvPr id="9" name="Picture 8"/>
          <p:cNvPicPr>
            <a:picLocks noChangeAspect="1"/>
          </p:cNvPicPr>
          <p:nvPr/>
        </p:nvPicPr>
        <p:blipFill>
          <a:blip r:embed="rId5" cstate="print"/>
          <a:stretch>
            <a:fillRect/>
          </a:stretch>
        </p:blipFill>
        <p:spPr>
          <a:xfrm>
            <a:off x="60488" y="5254984"/>
            <a:ext cx="1403024" cy="359749"/>
          </a:xfrm>
          <a:prstGeom prst="rect">
            <a:avLst/>
          </a:prstGeom>
        </p:spPr>
      </p:pic>
    </p:spTree>
    <p:extLst>
      <p:ext uri="{BB962C8B-B14F-4D97-AF65-F5344CB8AC3E}">
        <p14:creationId xmlns:p14="http://schemas.microsoft.com/office/powerpoint/2010/main" val="7246574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defTabSz="761970" fontAlgn="base">
              <a:spcBef>
                <a:spcPct val="0"/>
              </a:spcBef>
              <a:spcAft>
                <a:spcPct val="0"/>
              </a:spcAft>
            </a:pPr>
            <a:r>
              <a:rPr lang="en-US">
                <a:solidFill>
                  <a:srgbClr val="000000">
                    <a:tint val="75000"/>
                  </a:srgbClr>
                </a:solidFill>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cs typeface="Arial" panose="020B0604020202020204" pitchFamily="34" charset="0"/>
            </a:endParaRPr>
          </a:p>
        </p:txBody>
      </p:sp>
    </p:spTree>
    <p:extLst>
      <p:ext uri="{BB962C8B-B14F-4D97-AF65-F5344CB8AC3E}">
        <p14:creationId xmlns:p14="http://schemas.microsoft.com/office/powerpoint/2010/main" val="2500070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 name="Rectangle 2"/>
          <p:cNvSpPr/>
          <p:nvPr/>
        </p:nvSpPr>
        <p:spPr>
          <a:xfrm flipV="1">
            <a:off x="0" y="3447521"/>
            <a:ext cx="9144000" cy="38365"/>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useBgFill="1">
        <p:nvSpPr>
          <p:cNvPr id="4" name="Rounded Rectangle 3"/>
          <p:cNvSpPr/>
          <p:nvPr/>
        </p:nvSpPr>
        <p:spPr bwMode="white">
          <a:xfrm>
            <a:off x="5410202" y="3302003"/>
            <a:ext cx="3063875" cy="22490"/>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useBgFill="1">
        <p:nvSpPr>
          <p:cNvPr id="5" name="Rounded Rectangle 4"/>
          <p:cNvSpPr/>
          <p:nvPr/>
        </p:nvSpPr>
        <p:spPr bwMode="white">
          <a:xfrm>
            <a:off x="7377113" y="3384023"/>
            <a:ext cx="1600200" cy="3042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6" name="Rectangle 5"/>
          <p:cNvSpPr/>
          <p:nvPr/>
        </p:nvSpPr>
        <p:spPr>
          <a:xfrm>
            <a:off x="0" y="3302004"/>
            <a:ext cx="9144000" cy="203729"/>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7" name="Rectangle 6"/>
          <p:cNvSpPr/>
          <p:nvPr/>
        </p:nvSpPr>
        <p:spPr>
          <a:xfrm>
            <a:off x="0" y="3308616"/>
            <a:ext cx="9144000" cy="117739"/>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8" name="Rectangle 7"/>
          <p:cNvSpPr/>
          <p:nvPr userDrawn="1"/>
        </p:nvSpPr>
        <p:spPr>
          <a:xfrm>
            <a:off x="0" y="3"/>
            <a:ext cx="9144000" cy="3308615"/>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9" name="Subtitle 8"/>
          <p:cNvSpPr>
            <a:spLocks noGrp="1"/>
          </p:cNvSpPr>
          <p:nvPr>
            <p:ph type="subTitle" idx="1"/>
          </p:nvPr>
        </p:nvSpPr>
        <p:spPr>
          <a:xfrm>
            <a:off x="1584293" y="3937000"/>
            <a:ext cx="6324600" cy="1079500"/>
          </a:xfrm>
        </p:spPr>
        <p:txBody>
          <a:bodyPr>
            <a:noAutofit/>
          </a:bodyPr>
          <a:lstStyle>
            <a:lvl1pPr marL="49781" indent="0" algn="ctr">
              <a:buNone/>
              <a:defRPr sz="2667">
                <a:solidFill>
                  <a:schemeClr val="accent3">
                    <a:lumMod val="75000"/>
                  </a:schemeClr>
                </a:solidFill>
              </a:defRPr>
            </a:lvl1pPr>
            <a:lvl2pPr marL="355573" indent="0" algn="ctr">
              <a:buNone/>
            </a:lvl2pPr>
            <a:lvl3pPr marL="711147" indent="0" algn="ctr">
              <a:buNone/>
            </a:lvl3pPr>
            <a:lvl4pPr marL="1066719" indent="0" algn="ctr">
              <a:buNone/>
            </a:lvl4pPr>
            <a:lvl5pPr marL="1422292" indent="0" algn="ctr">
              <a:buNone/>
            </a:lvl5pPr>
            <a:lvl6pPr marL="1777866" indent="0" algn="ctr">
              <a:buNone/>
            </a:lvl6pPr>
            <a:lvl7pPr marL="2133439" indent="0" algn="ctr">
              <a:buNone/>
            </a:lvl7pPr>
            <a:lvl8pPr marL="2489011" indent="0" algn="ctr">
              <a:buNone/>
            </a:lvl8pPr>
            <a:lvl9pPr marL="2844585" indent="0" algn="ctr">
              <a:buNone/>
            </a:lvl9pPr>
          </a:lstStyle>
          <a:p>
            <a:r>
              <a:rPr lang="en-US" dirty="0"/>
              <a:t>Click to edit Master subtitle style</a:t>
            </a:r>
          </a:p>
        </p:txBody>
      </p:sp>
      <p:pic>
        <p:nvPicPr>
          <p:cNvPr id="1026" name="Picture 2"/>
          <p:cNvPicPr>
            <a:picLocks noChangeAspect="1" noChangeArrowheads="1"/>
          </p:cNvPicPr>
          <p:nvPr userDrawn="1"/>
        </p:nvPicPr>
        <p:blipFill>
          <a:blip r:embed="rId2" cstate="print"/>
          <a:srcRect/>
          <a:stretch>
            <a:fillRect/>
          </a:stretch>
        </p:blipFill>
        <p:spPr bwMode="auto">
          <a:xfrm>
            <a:off x="3200400" y="136074"/>
            <a:ext cx="2667000" cy="3073748"/>
          </a:xfrm>
          <a:prstGeom prst="rect">
            <a:avLst/>
          </a:prstGeom>
          <a:noFill/>
          <a:ln w="9525">
            <a:noFill/>
            <a:miter lim="800000"/>
            <a:headEnd/>
            <a:tailEnd/>
          </a:ln>
        </p:spPr>
      </p:pic>
    </p:spTree>
    <p:extLst>
      <p:ext uri="{BB962C8B-B14F-4D97-AF65-F5344CB8AC3E}">
        <p14:creationId xmlns:p14="http://schemas.microsoft.com/office/powerpoint/2010/main" val="30496699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649823"/>
            <a:ext cx="8382000" cy="348813"/>
          </a:xfrm>
        </p:spPr>
        <p:txBody>
          <a:bodyPr/>
          <a:lstStyle>
            <a:lvl1pPr>
              <a:defRPr sz="2667" b="0" i="0" cap="none" baseline="0">
                <a:solidFill>
                  <a:schemeClr val="accent3">
                    <a:lumMod val="75000"/>
                  </a:schemeClr>
                </a:solidFill>
              </a:defRPr>
            </a:lvl1pPr>
          </a:lstStyle>
          <a:p>
            <a:r>
              <a:rPr lang="en-US" dirty="0"/>
              <a:t>Click to edit Master title style</a:t>
            </a:r>
          </a:p>
        </p:txBody>
      </p:sp>
      <p:sp>
        <p:nvSpPr>
          <p:cNvPr id="5" name="Content Placeholder 4"/>
          <p:cNvSpPr>
            <a:spLocks noGrp="1"/>
          </p:cNvSpPr>
          <p:nvPr>
            <p:ph sz="quarter" idx="2"/>
          </p:nvPr>
        </p:nvSpPr>
        <p:spPr>
          <a:xfrm>
            <a:off x="381000" y="1524000"/>
            <a:ext cx="4041648" cy="1272090"/>
          </a:xfrm>
        </p:spPr>
        <p:txBody>
          <a:bodyPr/>
          <a:lstStyle>
            <a:lvl1pPr>
              <a:defRPr sz="2000"/>
            </a:lvl1pPr>
            <a:lvl2pPr>
              <a:defRPr sz="1556"/>
            </a:lvl2pPr>
            <a:lvl3pPr>
              <a:defRPr sz="1400"/>
            </a:lvl3pPr>
            <a:lvl4pPr>
              <a:defRPr sz="1244"/>
            </a:lvl4pPr>
            <a:lvl5pPr>
              <a:defRPr sz="124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718313" y="1524000"/>
            <a:ext cx="4041775" cy="1272090"/>
          </a:xfrm>
        </p:spPr>
        <p:txBody>
          <a:bodyPr/>
          <a:lstStyle>
            <a:lvl1pPr>
              <a:defRPr sz="2000"/>
            </a:lvl1pPr>
            <a:lvl2pPr>
              <a:defRPr sz="1556"/>
            </a:lvl2pPr>
            <a:lvl3pPr>
              <a:defRPr sz="1400"/>
            </a:lvl3pPr>
            <a:lvl4pPr>
              <a:defRPr sz="1244"/>
            </a:lvl4pPr>
            <a:lvl5pPr>
              <a:defRPr sz="124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70893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3" name="Rectangle 2"/>
          <p:cNvSpPr/>
          <p:nvPr/>
        </p:nvSpPr>
        <p:spPr>
          <a:xfrm flipV="1">
            <a:off x="0" y="3447521"/>
            <a:ext cx="9144000" cy="38365"/>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useBgFill="1">
        <p:nvSpPr>
          <p:cNvPr id="4" name="Rounded Rectangle 3"/>
          <p:cNvSpPr/>
          <p:nvPr/>
        </p:nvSpPr>
        <p:spPr bwMode="white">
          <a:xfrm>
            <a:off x="5410202" y="3302005"/>
            <a:ext cx="3063875" cy="22490"/>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useBgFill="1">
        <p:nvSpPr>
          <p:cNvPr id="5" name="Rounded Rectangle 4"/>
          <p:cNvSpPr/>
          <p:nvPr/>
        </p:nvSpPr>
        <p:spPr bwMode="white">
          <a:xfrm>
            <a:off x="7377113" y="3384023"/>
            <a:ext cx="1600200" cy="3042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6" name="Rectangle 5"/>
          <p:cNvSpPr/>
          <p:nvPr/>
        </p:nvSpPr>
        <p:spPr>
          <a:xfrm>
            <a:off x="0" y="3302005"/>
            <a:ext cx="9144000" cy="203729"/>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7" name="Rectangle 6"/>
          <p:cNvSpPr/>
          <p:nvPr/>
        </p:nvSpPr>
        <p:spPr>
          <a:xfrm>
            <a:off x="0" y="3308616"/>
            <a:ext cx="9144000" cy="117739"/>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8" name="Rectangle 7"/>
          <p:cNvSpPr/>
          <p:nvPr userDrawn="1"/>
        </p:nvSpPr>
        <p:spPr>
          <a:xfrm>
            <a:off x="0" y="5"/>
            <a:ext cx="9144000" cy="3308615"/>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9" name="Subtitle 8"/>
          <p:cNvSpPr>
            <a:spLocks noGrp="1"/>
          </p:cNvSpPr>
          <p:nvPr>
            <p:ph type="subTitle" idx="1"/>
          </p:nvPr>
        </p:nvSpPr>
        <p:spPr>
          <a:xfrm>
            <a:off x="1584293" y="3937000"/>
            <a:ext cx="6324600" cy="1079500"/>
          </a:xfrm>
        </p:spPr>
        <p:txBody>
          <a:bodyPr>
            <a:noAutofit/>
          </a:bodyPr>
          <a:lstStyle>
            <a:lvl1pPr marL="49781" indent="0" algn="ctr">
              <a:buNone/>
              <a:defRPr sz="2667">
                <a:solidFill>
                  <a:schemeClr val="accent3">
                    <a:lumMod val="75000"/>
                  </a:schemeClr>
                </a:solidFill>
              </a:defRPr>
            </a:lvl1pPr>
            <a:lvl2pPr marL="355573" indent="0" algn="ctr">
              <a:buNone/>
            </a:lvl2pPr>
            <a:lvl3pPr marL="711147" indent="0" algn="ctr">
              <a:buNone/>
            </a:lvl3pPr>
            <a:lvl4pPr marL="1066719" indent="0" algn="ctr">
              <a:buNone/>
            </a:lvl4pPr>
            <a:lvl5pPr marL="1422292" indent="0" algn="ctr">
              <a:buNone/>
            </a:lvl5pPr>
            <a:lvl6pPr marL="1777866" indent="0" algn="ctr">
              <a:buNone/>
            </a:lvl6pPr>
            <a:lvl7pPr marL="2133439" indent="0" algn="ctr">
              <a:buNone/>
            </a:lvl7pPr>
            <a:lvl8pPr marL="2489011" indent="0" algn="ctr">
              <a:buNone/>
            </a:lvl8pPr>
            <a:lvl9pPr marL="2844585" indent="0" algn="ctr">
              <a:buNone/>
            </a:lvl9pPr>
          </a:lstStyle>
          <a:p>
            <a:r>
              <a:rPr lang="en-US" dirty="0"/>
              <a:t>Click to edit Master subtitle style</a:t>
            </a:r>
          </a:p>
        </p:txBody>
      </p:sp>
      <p:pic>
        <p:nvPicPr>
          <p:cNvPr id="1026" name="Picture 2"/>
          <p:cNvPicPr>
            <a:picLocks noChangeAspect="1" noChangeArrowheads="1"/>
          </p:cNvPicPr>
          <p:nvPr userDrawn="1"/>
        </p:nvPicPr>
        <p:blipFill>
          <a:blip r:embed="rId2" cstate="print"/>
          <a:srcRect/>
          <a:stretch>
            <a:fillRect/>
          </a:stretch>
        </p:blipFill>
        <p:spPr bwMode="auto">
          <a:xfrm>
            <a:off x="3200400" y="136076"/>
            <a:ext cx="2667000" cy="3073748"/>
          </a:xfrm>
          <a:prstGeom prst="rect">
            <a:avLst/>
          </a:prstGeom>
          <a:noFill/>
          <a:ln w="9525">
            <a:noFill/>
            <a:miter lim="800000"/>
            <a:headEnd/>
            <a:tailEnd/>
          </a:ln>
        </p:spPr>
      </p:pic>
    </p:spTree>
    <p:extLst>
      <p:ext uri="{BB962C8B-B14F-4D97-AF65-F5344CB8AC3E}">
        <p14:creationId xmlns:p14="http://schemas.microsoft.com/office/powerpoint/2010/main" val="23831832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Title_Slid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134" y="211668"/>
            <a:ext cx="8713465" cy="5438960"/>
          </a:xfrm>
          <a:prstGeom prst="rect">
            <a:avLst/>
          </a:prstGeom>
        </p:spPr>
      </p:pic>
      <p:sp>
        <p:nvSpPr>
          <p:cNvPr id="2" name="Title 1"/>
          <p:cNvSpPr>
            <a:spLocks noGrp="1"/>
          </p:cNvSpPr>
          <p:nvPr>
            <p:ph type="ctrTitle"/>
          </p:nvPr>
        </p:nvSpPr>
        <p:spPr>
          <a:xfrm>
            <a:off x="698500" y="2269558"/>
            <a:ext cx="7747000" cy="305212"/>
          </a:xfrm>
        </p:spPr>
        <p:txBody>
          <a:bodyPr anchor="b"/>
          <a:lstStyle>
            <a:lvl1pPr algn="ctr">
              <a:defRPr sz="2333">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698500" y="2794000"/>
            <a:ext cx="7747000" cy="194925"/>
          </a:xfrm>
        </p:spPr>
        <p:txBody>
          <a:bodyPr/>
          <a:lstStyle>
            <a:lvl1pPr marL="0" indent="0" algn="ctr">
              <a:buNone/>
              <a:defRPr sz="1333">
                <a:solidFill>
                  <a:schemeClr val="tx1">
                    <a:tint val="75000"/>
                  </a:schemeClr>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a:t>Click to edit Master subtitle style</a:t>
            </a:r>
            <a:endParaRPr lang="en-US" dirty="0"/>
          </a:p>
        </p:txBody>
      </p:sp>
      <p:sp>
        <p:nvSpPr>
          <p:cNvPr id="4" name="Rectangle 3"/>
          <p:cNvSpPr/>
          <p:nvPr/>
        </p:nvSpPr>
        <p:spPr>
          <a:xfrm>
            <a:off x="3482340" y="186267"/>
            <a:ext cx="2125980" cy="821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7" name="Picture 6" descr="Rules_Single_A.png"/>
          <p:cNvPicPr>
            <a:picLocks noChangeAspect="1"/>
          </p:cNvPicPr>
          <p:nvPr/>
        </p:nvPicPr>
        <p:blipFill rotWithShape="1">
          <a:blip r:embed="rId3" cstate="print">
            <a:extLst>
              <a:ext uri="{28A0092B-C50C-407E-A947-70E740481C1C}">
                <a14:useLocalDpi xmlns:a14="http://schemas.microsoft.com/office/drawing/2010/main" val="0"/>
              </a:ext>
            </a:extLst>
          </a:blip>
          <a:srcRect r="-76729"/>
          <a:stretch/>
        </p:blipFill>
        <p:spPr>
          <a:xfrm>
            <a:off x="1627124" y="401089"/>
            <a:ext cx="10034016" cy="82594"/>
          </a:xfrm>
          <a:prstGeom prst="rect">
            <a:avLst/>
          </a:prstGeom>
        </p:spPr>
      </p:pic>
      <p:sp>
        <p:nvSpPr>
          <p:cNvPr id="5" name="Rectangle 4"/>
          <p:cNvSpPr/>
          <p:nvPr/>
        </p:nvSpPr>
        <p:spPr>
          <a:xfrm>
            <a:off x="6812288" y="4070922"/>
            <a:ext cx="2080291" cy="1605107"/>
          </a:xfrm>
          <a:custGeom>
            <a:avLst/>
            <a:gdLst>
              <a:gd name="connsiteX0" fmla="*/ 0 w 1973580"/>
              <a:gd name="connsiteY0" fmla="*/ 0 h 1389864"/>
              <a:gd name="connsiteX1" fmla="*/ 1973580 w 1973580"/>
              <a:gd name="connsiteY1" fmla="*/ 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0 h 1389864"/>
              <a:gd name="connsiteX1" fmla="*/ 1935480 w 1973580"/>
              <a:gd name="connsiteY1" fmla="*/ 6096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54731 h 1444595"/>
              <a:gd name="connsiteX1" fmla="*/ 1577340 w 1973580"/>
              <a:gd name="connsiteY1" fmla="*/ 1391 h 1444595"/>
              <a:gd name="connsiteX2" fmla="*/ 1935480 w 1973580"/>
              <a:gd name="connsiteY2" fmla="*/ 115691 h 1444595"/>
              <a:gd name="connsiteX3" fmla="*/ 1973580 w 1973580"/>
              <a:gd name="connsiteY3" fmla="*/ 1444595 h 1444595"/>
              <a:gd name="connsiteX4" fmla="*/ 0 w 1973580"/>
              <a:gd name="connsiteY4" fmla="*/ 1444595 h 1444595"/>
              <a:gd name="connsiteX5" fmla="*/ 0 w 1973580"/>
              <a:gd name="connsiteY5"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0 w 2080291"/>
              <a:gd name="connsiteY6"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60960 w 2080291"/>
              <a:gd name="connsiteY6" fmla="*/ 103009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1"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0" name="Picture 9" descr="Audi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5369" y="4491267"/>
            <a:ext cx="987056" cy="867457"/>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74493" y="4268120"/>
            <a:ext cx="275507" cy="591749"/>
          </a:xfrm>
          <a:prstGeom prst="rect">
            <a:avLst/>
          </a:prstGeom>
        </p:spPr>
      </p:pic>
      <p:pic>
        <p:nvPicPr>
          <p:cNvPr id="13" name="Picture 12" descr="Swirl_3.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688654">
            <a:off x="7441073" y="5327518"/>
            <a:ext cx="386047" cy="237560"/>
          </a:xfrm>
          <a:prstGeom prst="rect">
            <a:avLst/>
          </a:prstGeom>
        </p:spPr>
      </p:pic>
      <p:pic>
        <p:nvPicPr>
          <p:cNvPr id="14" name="Picture 13" descr="Swirl_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073124">
            <a:off x="7957668" y="4520635"/>
            <a:ext cx="492914" cy="245691"/>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939373" y="4859867"/>
            <a:ext cx="672857" cy="621567"/>
          </a:xfrm>
          <a:prstGeom prst="rect">
            <a:avLst/>
          </a:prstGeom>
        </p:spPr>
      </p:pic>
      <p:sp>
        <p:nvSpPr>
          <p:cNvPr id="6" name="Footer Placeholder 5"/>
          <p:cNvSpPr>
            <a:spLocks noGrp="1"/>
          </p:cNvSpPr>
          <p:nvPr>
            <p:ph type="ftr" sz="quarter" idx="10"/>
          </p:nvPr>
        </p:nvSpPr>
        <p:spPr>
          <a:xfrm>
            <a:off x="1204120" y="5303226"/>
            <a:ext cx="6201666" cy="305153"/>
          </a:xfrm>
        </p:spPr>
        <p:txBody>
          <a:bodyPr/>
          <a:lstStyle>
            <a:lvl1pPr>
              <a:defRPr sz="500"/>
            </a:lvl1pPr>
          </a:lstStyle>
          <a:p>
            <a:pPr defTabSz="761970" fontAlgn="base">
              <a:spcBef>
                <a:spcPct val="0"/>
              </a:spcBef>
              <a:spcAft>
                <a:spcPct val="0"/>
              </a:spcAft>
            </a:pPr>
            <a:r>
              <a:rPr lang="en-US">
                <a:solidFill>
                  <a:srgbClr val="000000">
                    <a:tint val="75000"/>
                  </a:srgbClr>
                </a:solidFill>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cs typeface="Arial" panose="020B0604020202020204" pitchFamily="34" charset="0"/>
            </a:endParaRPr>
          </a:p>
        </p:txBody>
      </p:sp>
      <p:pic>
        <p:nvPicPr>
          <p:cNvPr id="9" name="Picture 8"/>
          <p:cNvPicPr>
            <a:picLocks noChangeAspect="1"/>
          </p:cNvPicPr>
          <p:nvPr/>
        </p:nvPicPr>
        <p:blipFill>
          <a:blip r:embed="rId9" cstate="print"/>
          <a:stretch>
            <a:fillRect/>
          </a:stretch>
        </p:blipFill>
        <p:spPr>
          <a:xfrm>
            <a:off x="0" y="5346364"/>
            <a:ext cx="1151034" cy="295137"/>
          </a:xfrm>
          <a:prstGeom prst="rect">
            <a:avLst/>
          </a:prstGeom>
        </p:spPr>
      </p:pic>
    </p:spTree>
    <p:extLst>
      <p:ext uri="{BB962C8B-B14F-4D97-AF65-F5344CB8AC3E}">
        <p14:creationId xmlns:p14="http://schemas.microsoft.com/office/powerpoint/2010/main" val="2004073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41600" y="1861312"/>
            <a:ext cx="6172200" cy="305212"/>
          </a:xfrm>
        </p:spPr>
        <p:txBody>
          <a:bodyPr anchor="ctr"/>
          <a:lstStyle>
            <a:lvl1pPr algn="l">
              <a:defRPr sz="2333" b="0" cap="none" baseline="0">
                <a:solidFill>
                  <a:srgbClr val="055C91"/>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41600" y="2452227"/>
            <a:ext cx="6172200" cy="219291"/>
          </a:xfrm>
        </p:spPr>
        <p:txBody>
          <a:bodyPr anchor="t"/>
          <a:lstStyle>
            <a:lvl1pPr marL="0" indent="0">
              <a:buNone/>
              <a:defRPr sz="1500">
                <a:solidFill>
                  <a:schemeClr val="tx1">
                    <a:tint val="75000"/>
                  </a:schemeClr>
                </a:solidFill>
              </a:defRPr>
            </a:lvl1pPr>
            <a:lvl2pPr marL="380985" indent="0">
              <a:buNone/>
              <a:defRPr sz="1500">
                <a:solidFill>
                  <a:schemeClr val="tx1">
                    <a:tint val="75000"/>
                  </a:schemeClr>
                </a:solidFill>
              </a:defRPr>
            </a:lvl2pPr>
            <a:lvl3pPr marL="761970" indent="0">
              <a:buNone/>
              <a:defRPr sz="1333">
                <a:solidFill>
                  <a:schemeClr val="tx1">
                    <a:tint val="75000"/>
                  </a:schemeClr>
                </a:solidFill>
              </a:defRPr>
            </a:lvl3pPr>
            <a:lvl4pPr marL="1142954" indent="0">
              <a:buNone/>
              <a:defRPr sz="1167">
                <a:solidFill>
                  <a:schemeClr val="tx1">
                    <a:tint val="75000"/>
                  </a:schemeClr>
                </a:solidFill>
              </a:defRPr>
            </a:lvl4pPr>
            <a:lvl5pPr marL="1523939" indent="0">
              <a:buNone/>
              <a:defRPr sz="1167">
                <a:solidFill>
                  <a:schemeClr val="tx1">
                    <a:tint val="75000"/>
                  </a:schemeClr>
                </a:solidFill>
              </a:defRPr>
            </a:lvl5pPr>
            <a:lvl6pPr marL="1904924" indent="0">
              <a:buNone/>
              <a:defRPr sz="1167">
                <a:solidFill>
                  <a:schemeClr val="tx1">
                    <a:tint val="75000"/>
                  </a:schemeClr>
                </a:solidFill>
              </a:defRPr>
            </a:lvl6pPr>
            <a:lvl7pPr marL="2285909" indent="0">
              <a:buNone/>
              <a:defRPr sz="1167">
                <a:solidFill>
                  <a:schemeClr val="tx1">
                    <a:tint val="75000"/>
                  </a:schemeClr>
                </a:solidFill>
              </a:defRPr>
            </a:lvl7pPr>
            <a:lvl8pPr marL="2666893" indent="0">
              <a:buNone/>
              <a:defRPr sz="1167">
                <a:solidFill>
                  <a:schemeClr val="tx1">
                    <a:tint val="75000"/>
                  </a:schemeClr>
                </a:solidFill>
              </a:defRPr>
            </a:lvl8pPr>
            <a:lvl9pPr marL="3047878" indent="0">
              <a:buNone/>
              <a:defRPr sz="1167">
                <a:solidFill>
                  <a:schemeClr val="tx1">
                    <a:tint val="75000"/>
                  </a:schemeClr>
                </a:solidFill>
              </a:defRPr>
            </a:lvl9pPr>
          </a:lstStyle>
          <a:p>
            <a:pPr lvl="0"/>
            <a:r>
              <a:rPr lang="en-US"/>
              <a:t>Click to edit Master text styles</a:t>
            </a:r>
          </a:p>
        </p:txBody>
      </p:sp>
      <p:pic>
        <p:nvPicPr>
          <p:cNvPr id="6" name="Picture 5" descr="Rules_Single_A.png"/>
          <p:cNvPicPr>
            <a:picLocks noChangeAspect="1"/>
          </p:cNvPicPr>
          <p:nvPr/>
        </p:nvPicPr>
        <p:blipFill rotWithShape="1">
          <a:blip r:embed="rId2" cstate="print">
            <a:extLst>
              <a:ext uri="{28A0092B-C50C-407E-A947-70E740481C1C}">
                <a14:useLocalDpi xmlns:a14="http://schemas.microsoft.com/office/drawing/2010/main" val="0"/>
              </a:ext>
            </a:extLst>
          </a:blip>
          <a:srcRect r="-76729"/>
          <a:stretch/>
        </p:blipFill>
        <p:spPr>
          <a:xfrm>
            <a:off x="1597687" y="5406360"/>
            <a:ext cx="11423745" cy="75696"/>
          </a:xfrm>
          <a:prstGeom prst="rect">
            <a:avLst/>
          </a:prstGeom>
        </p:spPr>
      </p:pic>
      <p:pic>
        <p:nvPicPr>
          <p:cNvPr id="4" name="Picture 3" descr="Audi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712" y="301628"/>
            <a:ext cx="1840495" cy="1617486"/>
          </a:xfrm>
          <a:prstGeom prst="rect">
            <a:avLst/>
          </a:prstGeom>
        </p:spPr>
      </p:pic>
      <p:pic>
        <p:nvPicPr>
          <p:cNvPr id="11" name="Picture 10" descr="Swirl_3.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569126">
            <a:off x="1431691" y="1596893"/>
            <a:ext cx="908570" cy="559103"/>
          </a:xfrm>
          <a:prstGeom prst="rect">
            <a:avLst/>
          </a:prstGeom>
        </p:spPr>
      </p:pic>
      <p:pic>
        <p:nvPicPr>
          <p:cNvPr id="12" name="Picture 11" descr="Swirl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873741" flipH="1">
            <a:off x="284340" y="2889813"/>
            <a:ext cx="663223" cy="833254"/>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79649" y="2170768"/>
            <a:ext cx="1101550" cy="1017582"/>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0704" y="3778963"/>
            <a:ext cx="596838" cy="663153"/>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37542" y="4003963"/>
            <a:ext cx="252342" cy="541994"/>
          </a:xfrm>
          <a:prstGeom prst="rect">
            <a:avLst/>
          </a:prstGeom>
        </p:spPr>
      </p:pic>
      <p:sp>
        <p:nvSpPr>
          <p:cNvPr id="7" name="Footer Placeholder 6"/>
          <p:cNvSpPr>
            <a:spLocks noGrp="1"/>
          </p:cNvSpPr>
          <p:nvPr>
            <p:ph type="ftr" sz="quarter" idx="10"/>
          </p:nvPr>
        </p:nvSpPr>
        <p:spPr>
          <a:xfrm>
            <a:off x="1597687" y="5482056"/>
            <a:ext cx="6781693" cy="203779"/>
          </a:xfrm>
        </p:spPr>
        <p:txBody>
          <a:bodyPr/>
          <a:lstStyle>
            <a:lvl1pPr>
              <a:defRPr sz="500"/>
            </a:lvl1pPr>
          </a:lstStyle>
          <a:p>
            <a:pPr defTabSz="761970" fontAlgn="base">
              <a:spcBef>
                <a:spcPct val="0"/>
              </a:spcBef>
              <a:spcAft>
                <a:spcPct val="0"/>
              </a:spcAft>
            </a:pPr>
            <a:r>
              <a:rPr lang="en-US">
                <a:solidFill>
                  <a:srgbClr val="000000">
                    <a:tint val="75000"/>
                  </a:srgbClr>
                </a:solidFill>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cs typeface="Arial" panose="020B0604020202020204" pitchFamily="34" charset="0"/>
            </a:endParaRPr>
          </a:p>
        </p:txBody>
      </p:sp>
      <p:pic>
        <p:nvPicPr>
          <p:cNvPr id="17" name="Picture 16"/>
          <p:cNvPicPr>
            <a:picLocks noChangeAspect="1"/>
          </p:cNvPicPr>
          <p:nvPr/>
        </p:nvPicPr>
        <p:blipFill>
          <a:blip r:embed="rId9" cstate="print"/>
          <a:stretch>
            <a:fillRect/>
          </a:stretch>
        </p:blipFill>
        <p:spPr>
          <a:xfrm>
            <a:off x="118725" y="5302529"/>
            <a:ext cx="1400289" cy="359048"/>
          </a:xfrm>
          <a:prstGeom prst="rect">
            <a:avLst/>
          </a:prstGeom>
        </p:spPr>
      </p:pic>
    </p:spTree>
    <p:extLst>
      <p:ext uri="{BB962C8B-B14F-4D97-AF65-F5344CB8AC3E}">
        <p14:creationId xmlns:p14="http://schemas.microsoft.com/office/powerpoint/2010/main" val="365081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42869" indent="-142869">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30371"/>
            <a:ext cx="8026400" cy="239809"/>
          </a:xfrm>
        </p:spPr>
        <p:txBody>
          <a:bodyPr/>
          <a:lstStyle/>
          <a:p>
            <a:r>
              <a:rPr lang="en-US" dirty="0"/>
              <a:t>Click to edit Master title style</a:t>
            </a:r>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448"/>
          <a:stretch/>
        </p:blipFill>
        <p:spPr>
          <a:xfrm>
            <a:off x="215900" y="790223"/>
            <a:ext cx="8586216" cy="37253"/>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668" y="185221"/>
            <a:ext cx="628992" cy="581046"/>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r="-76729"/>
          <a:stretch/>
        </p:blipFill>
        <p:spPr>
          <a:xfrm>
            <a:off x="1597687" y="5406360"/>
            <a:ext cx="11423745" cy="75696"/>
          </a:xfrm>
          <a:prstGeom prst="rect">
            <a:avLst/>
          </a:prstGeom>
        </p:spPr>
      </p:pic>
      <p:sp>
        <p:nvSpPr>
          <p:cNvPr id="2" name="Footer Placeholder 1"/>
          <p:cNvSpPr>
            <a:spLocks noGrp="1"/>
          </p:cNvSpPr>
          <p:nvPr>
            <p:ph type="ftr" sz="quarter" idx="10"/>
          </p:nvPr>
        </p:nvSpPr>
        <p:spPr>
          <a:xfrm>
            <a:off x="1597687" y="5482056"/>
            <a:ext cx="6781693" cy="203779"/>
          </a:xfrm>
        </p:spPr>
        <p:txBody>
          <a:bodyPr/>
          <a:lstStyle>
            <a:lvl1pPr>
              <a:defRPr sz="500"/>
            </a:lvl1pPr>
          </a:lstStyle>
          <a:p>
            <a:pPr defTabSz="761970" fontAlgn="base">
              <a:spcBef>
                <a:spcPct val="0"/>
              </a:spcBef>
              <a:spcAft>
                <a:spcPct val="0"/>
              </a:spcAft>
            </a:pPr>
            <a:r>
              <a:rPr lang="en-US">
                <a:solidFill>
                  <a:srgbClr val="000000">
                    <a:tint val="75000"/>
                  </a:srgbClr>
                </a:solidFill>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cs typeface="Arial" panose="020B0604020202020204" pitchFamily="34" charset="0"/>
            </a:endParaRPr>
          </a:p>
        </p:txBody>
      </p:sp>
      <p:pic>
        <p:nvPicPr>
          <p:cNvPr id="5" name="Picture 4"/>
          <p:cNvPicPr>
            <a:picLocks noChangeAspect="1"/>
          </p:cNvPicPr>
          <p:nvPr/>
        </p:nvPicPr>
        <p:blipFill>
          <a:blip r:embed="rId5" cstate="print"/>
          <a:stretch>
            <a:fillRect/>
          </a:stretch>
        </p:blipFill>
        <p:spPr>
          <a:xfrm>
            <a:off x="47182" y="5270501"/>
            <a:ext cx="1439449" cy="369089"/>
          </a:xfrm>
          <a:prstGeom prst="rect">
            <a:avLst/>
          </a:prstGeom>
        </p:spPr>
      </p:pic>
    </p:spTree>
    <p:extLst>
      <p:ext uri="{BB962C8B-B14F-4D97-AF65-F5344CB8AC3E}">
        <p14:creationId xmlns:p14="http://schemas.microsoft.com/office/powerpoint/2010/main" val="40716959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2000" y="342078"/>
            <a:ext cx="8026400" cy="239809"/>
          </a:xfrm>
        </p:spPr>
        <p:txBody>
          <a:bodyPr/>
          <a:lstStyle/>
          <a:p>
            <a:r>
              <a:rPr lang="en-US"/>
              <a:t>Click to edit Master title style</a:t>
            </a:r>
            <a:endParaRPr lang="en-US" dirty="0"/>
          </a:p>
        </p:txBody>
      </p:sp>
      <p:pic>
        <p:nvPicPr>
          <p:cNvPr id="8" name="Picture 7"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448"/>
          <a:stretch/>
        </p:blipFill>
        <p:spPr>
          <a:xfrm>
            <a:off x="215900" y="790223"/>
            <a:ext cx="8586216" cy="37253"/>
          </a:xfrm>
          <a:prstGeom prst="rect">
            <a:avLst/>
          </a:prstGeom>
        </p:spPr>
      </p:pic>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668" y="185221"/>
            <a:ext cx="628992" cy="581046"/>
          </a:xfrm>
          <a:prstGeom prst="rect">
            <a:avLst/>
          </a:prstGeom>
        </p:spPr>
      </p:pic>
      <p:pic>
        <p:nvPicPr>
          <p:cNvPr id="22" name="Picture 21"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r="-76729"/>
          <a:stretch/>
        </p:blipFill>
        <p:spPr>
          <a:xfrm>
            <a:off x="1597687" y="5406360"/>
            <a:ext cx="11423745" cy="75696"/>
          </a:xfrm>
          <a:prstGeom prst="rect">
            <a:avLst/>
          </a:prstGeom>
        </p:spPr>
      </p:pic>
      <p:sp>
        <p:nvSpPr>
          <p:cNvPr id="3" name="Footer Placeholder 2"/>
          <p:cNvSpPr>
            <a:spLocks noGrp="1"/>
          </p:cNvSpPr>
          <p:nvPr>
            <p:ph type="ftr" sz="quarter" idx="10"/>
          </p:nvPr>
        </p:nvSpPr>
        <p:spPr>
          <a:xfrm>
            <a:off x="1597687" y="5482056"/>
            <a:ext cx="6781693" cy="203779"/>
          </a:xfrm>
        </p:spPr>
        <p:txBody>
          <a:bodyPr/>
          <a:lstStyle>
            <a:lvl1pPr>
              <a:defRPr sz="500"/>
            </a:lvl1pPr>
          </a:lstStyle>
          <a:p>
            <a:pPr defTabSz="761970" fontAlgn="base">
              <a:spcBef>
                <a:spcPct val="0"/>
              </a:spcBef>
              <a:spcAft>
                <a:spcPct val="0"/>
              </a:spcAft>
            </a:pPr>
            <a:r>
              <a:rPr lang="en-US">
                <a:solidFill>
                  <a:srgbClr val="000000">
                    <a:tint val="75000"/>
                  </a:srgbClr>
                </a:solidFill>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cs typeface="Arial" panose="020B0604020202020204" pitchFamily="34" charset="0"/>
            </a:endParaRPr>
          </a:p>
        </p:txBody>
      </p:sp>
      <p:pic>
        <p:nvPicPr>
          <p:cNvPr id="9" name="Picture 8"/>
          <p:cNvPicPr>
            <a:picLocks noChangeAspect="1"/>
          </p:cNvPicPr>
          <p:nvPr/>
        </p:nvPicPr>
        <p:blipFill>
          <a:blip r:embed="rId5" cstate="print"/>
          <a:stretch>
            <a:fillRect/>
          </a:stretch>
        </p:blipFill>
        <p:spPr>
          <a:xfrm>
            <a:off x="60488" y="5254984"/>
            <a:ext cx="1403024" cy="359749"/>
          </a:xfrm>
          <a:prstGeom prst="rect">
            <a:avLst/>
          </a:prstGeom>
        </p:spPr>
      </p:pic>
    </p:spTree>
    <p:extLst>
      <p:ext uri="{BB962C8B-B14F-4D97-AF65-F5344CB8AC3E}">
        <p14:creationId xmlns:p14="http://schemas.microsoft.com/office/powerpoint/2010/main" val="5174713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defTabSz="761970" fontAlgn="base">
              <a:spcBef>
                <a:spcPct val="0"/>
              </a:spcBef>
              <a:spcAft>
                <a:spcPct val="0"/>
              </a:spcAft>
            </a:pPr>
            <a:r>
              <a:rPr lang="en-US">
                <a:solidFill>
                  <a:srgbClr val="000000">
                    <a:tint val="75000"/>
                  </a:srgbClr>
                </a:solidFill>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cs typeface="Arial" panose="020B0604020202020204" pitchFamily="34" charset="0"/>
            </a:endParaRPr>
          </a:p>
        </p:txBody>
      </p:sp>
    </p:spTree>
    <p:extLst>
      <p:ext uri="{BB962C8B-B14F-4D97-AF65-F5344CB8AC3E}">
        <p14:creationId xmlns:p14="http://schemas.microsoft.com/office/powerpoint/2010/main" val="35790977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 name="Rectangle 2"/>
          <p:cNvSpPr/>
          <p:nvPr/>
        </p:nvSpPr>
        <p:spPr>
          <a:xfrm flipV="1">
            <a:off x="0" y="3447521"/>
            <a:ext cx="9144000" cy="38365"/>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useBgFill="1">
        <p:nvSpPr>
          <p:cNvPr id="4" name="Rounded Rectangle 3"/>
          <p:cNvSpPr/>
          <p:nvPr/>
        </p:nvSpPr>
        <p:spPr bwMode="white">
          <a:xfrm>
            <a:off x="5410202" y="3302003"/>
            <a:ext cx="3063875" cy="22490"/>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useBgFill="1">
        <p:nvSpPr>
          <p:cNvPr id="5" name="Rounded Rectangle 4"/>
          <p:cNvSpPr/>
          <p:nvPr/>
        </p:nvSpPr>
        <p:spPr bwMode="white">
          <a:xfrm>
            <a:off x="7377113" y="3384023"/>
            <a:ext cx="1600200" cy="3042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6" name="Rectangle 5"/>
          <p:cNvSpPr/>
          <p:nvPr/>
        </p:nvSpPr>
        <p:spPr>
          <a:xfrm>
            <a:off x="0" y="3302004"/>
            <a:ext cx="9144000" cy="203729"/>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7" name="Rectangle 6"/>
          <p:cNvSpPr/>
          <p:nvPr/>
        </p:nvSpPr>
        <p:spPr>
          <a:xfrm>
            <a:off x="0" y="3308616"/>
            <a:ext cx="9144000" cy="117739"/>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8" name="Rectangle 7"/>
          <p:cNvSpPr/>
          <p:nvPr userDrawn="1"/>
        </p:nvSpPr>
        <p:spPr>
          <a:xfrm>
            <a:off x="0" y="3"/>
            <a:ext cx="9144000" cy="3308615"/>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9" name="Subtitle 8"/>
          <p:cNvSpPr>
            <a:spLocks noGrp="1"/>
          </p:cNvSpPr>
          <p:nvPr>
            <p:ph type="subTitle" idx="1"/>
          </p:nvPr>
        </p:nvSpPr>
        <p:spPr>
          <a:xfrm>
            <a:off x="1584293" y="3937000"/>
            <a:ext cx="6324600" cy="1079500"/>
          </a:xfrm>
        </p:spPr>
        <p:txBody>
          <a:bodyPr>
            <a:noAutofit/>
          </a:bodyPr>
          <a:lstStyle>
            <a:lvl1pPr marL="49781" indent="0" algn="ctr">
              <a:buNone/>
              <a:defRPr sz="2667">
                <a:solidFill>
                  <a:schemeClr val="accent3">
                    <a:lumMod val="75000"/>
                  </a:schemeClr>
                </a:solidFill>
              </a:defRPr>
            </a:lvl1pPr>
            <a:lvl2pPr marL="355573" indent="0" algn="ctr">
              <a:buNone/>
            </a:lvl2pPr>
            <a:lvl3pPr marL="711147" indent="0" algn="ctr">
              <a:buNone/>
            </a:lvl3pPr>
            <a:lvl4pPr marL="1066719" indent="0" algn="ctr">
              <a:buNone/>
            </a:lvl4pPr>
            <a:lvl5pPr marL="1422292" indent="0" algn="ctr">
              <a:buNone/>
            </a:lvl5pPr>
            <a:lvl6pPr marL="1777866" indent="0" algn="ctr">
              <a:buNone/>
            </a:lvl6pPr>
            <a:lvl7pPr marL="2133439" indent="0" algn="ctr">
              <a:buNone/>
            </a:lvl7pPr>
            <a:lvl8pPr marL="2489011" indent="0" algn="ctr">
              <a:buNone/>
            </a:lvl8pPr>
            <a:lvl9pPr marL="2844585" indent="0" algn="ctr">
              <a:buNone/>
            </a:lvl9pPr>
          </a:lstStyle>
          <a:p>
            <a:r>
              <a:rPr lang="en-US" dirty="0"/>
              <a:t>Click to edit Master subtitle style</a:t>
            </a:r>
          </a:p>
        </p:txBody>
      </p:sp>
      <p:pic>
        <p:nvPicPr>
          <p:cNvPr id="1026" name="Picture 2"/>
          <p:cNvPicPr>
            <a:picLocks noChangeAspect="1" noChangeArrowheads="1"/>
          </p:cNvPicPr>
          <p:nvPr userDrawn="1"/>
        </p:nvPicPr>
        <p:blipFill>
          <a:blip r:embed="rId2" cstate="print"/>
          <a:srcRect/>
          <a:stretch>
            <a:fillRect/>
          </a:stretch>
        </p:blipFill>
        <p:spPr bwMode="auto">
          <a:xfrm>
            <a:off x="3200400" y="136074"/>
            <a:ext cx="2667000" cy="3073748"/>
          </a:xfrm>
          <a:prstGeom prst="rect">
            <a:avLst/>
          </a:prstGeom>
          <a:noFill/>
          <a:ln w="9525">
            <a:noFill/>
            <a:miter lim="800000"/>
            <a:headEnd/>
            <a:tailEnd/>
          </a:ln>
        </p:spPr>
      </p:pic>
    </p:spTree>
    <p:extLst>
      <p:ext uri="{BB962C8B-B14F-4D97-AF65-F5344CB8AC3E}">
        <p14:creationId xmlns:p14="http://schemas.microsoft.com/office/powerpoint/2010/main" val="2346656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649823"/>
            <a:ext cx="8382000" cy="348813"/>
          </a:xfrm>
        </p:spPr>
        <p:txBody>
          <a:bodyPr/>
          <a:lstStyle>
            <a:lvl1pPr>
              <a:defRPr sz="2667" b="0" i="0" cap="none" baseline="0">
                <a:solidFill>
                  <a:schemeClr val="accent3">
                    <a:lumMod val="75000"/>
                  </a:schemeClr>
                </a:solidFill>
              </a:defRPr>
            </a:lvl1pPr>
          </a:lstStyle>
          <a:p>
            <a:r>
              <a:rPr lang="en-US" dirty="0"/>
              <a:t>Click to edit Master title style</a:t>
            </a:r>
          </a:p>
        </p:txBody>
      </p:sp>
      <p:sp>
        <p:nvSpPr>
          <p:cNvPr id="5" name="Content Placeholder 4"/>
          <p:cNvSpPr>
            <a:spLocks noGrp="1"/>
          </p:cNvSpPr>
          <p:nvPr>
            <p:ph sz="quarter" idx="2"/>
          </p:nvPr>
        </p:nvSpPr>
        <p:spPr>
          <a:xfrm>
            <a:off x="381000" y="1524000"/>
            <a:ext cx="4041648" cy="1272090"/>
          </a:xfrm>
        </p:spPr>
        <p:txBody>
          <a:bodyPr/>
          <a:lstStyle>
            <a:lvl1pPr>
              <a:defRPr sz="2000"/>
            </a:lvl1pPr>
            <a:lvl2pPr>
              <a:defRPr sz="1556"/>
            </a:lvl2pPr>
            <a:lvl3pPr>
              <a:defRPr sz="1400"/>
            </a:lvl3pPr>
            <a:lvl4pPr>
              <a:defRPr sz="1244"/>
            </a:lvl4pPr>
            <a:lvl5pPr>
              <a:defRPr sz="124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718313" y="1524000"/>
            <a:ext cx="4041775" cy="1272090"/>
          </a:xfrm>
        </p:spPr>
        <p:txBody>
          <a:bodyPr/>
          <a:lstStyle>
            <a:lvl1pPr>
              <a:defRPr sz="2000"/>
            </a:lvl1pPr>
            <a:lvl2pPr>
              <a:defRPr sz="1556"/>
            </a:lvl2pPr>
            <a:lvl3pPr>
              <a:defRPr sz="1400"/>
            </a:lvl3pPr>
            <a:lvl4pPr>
              <a:defRPr sz="1244"/>
            </a:lvl4pPr>
            <a:lvl5pPr>
              <a:defRPr sz="124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2611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3" name="Rectangle 2"/>
          <p:cNvSpPr/>
          <p:nvPr/>
        </p:nvSpPr>
        <p:spPr>
          <a:xfrm flipV="1">
            <a:off x="0" y="3447521"/>
            <a:ext cx="9144000" cy="38365"/>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useBgFill="1">
        <p:nvSpPr>
          <p:cNvPr id="4" name="Rounded Rectangle 3"/>
          <p:cNvSpPr/>
          <p:nvPr/>
        </p:nvSpPr>
        <p:spPr bwMode="white">
          <a:xfrm>
            <a:off x="5410202" y="3302005"/>
            <a:ext cx="3063875" cy="22490"/>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useBgFill="1">
        <p:nvSpPr>
          <p:cNvPr id="5" name="Rounded Rectangle 4"/>
          <p:cNvSpPr/>
          <p:nvPr/>
        </p:nvSpPr>
        <p:spPr bwMode="white">
          <a:xfrm>
            <a:off x="7377113" y="3384023"/>
            <a:ext cx="1600200" cy="3042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6" name="Rectangle 5"/>
          <p:cNvSpPr/>
          <p:nvPr/>
        </p:nvSpPr>
        <p:spPr>
          <a:xfrm>
            <a:off x="0" y="3302005"/>
            <a:ext cx="9144000" cy="203729"/>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7" name="Rectangle 6"/>
          <p:cNvSpPr/>
          <p:nvPr/>
        </p:nvSpPr>
        <p:spPr>
          <a:xfrm>
            <a:off x="0" y="3308616"/>
            <a:ext cx="9144000" cy="117739"/>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8" name="Rectangle 7"/>
          <p:cNvSpPr/>
          <p:nvPr userDrawn="1"/>
        </p:nvSpPr>
        <p:spPr>
          <a:xfrm>
            <a:off x="0" y="5"/>
            <a:ext cx="9144000" cy="3308615"/>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9" name="Subtitle 8"/>
          <p:cNvSpPr>
            <a:spLocks noGrp="1"/>
          </p:cNvSpPr>
          <p:nvPr>
            <p:ph type="subTitle" idx="1"/>
          </p:nvPr>
        </p:nvSpPr>
        <p:spPr>
          <a:xfrm>
            <a:off x="1584293" y="3937000"/>
            <a:ext cx="6324600" cy="1079500"/>
          </a:xfrm>
        </p:spPr>
        <p:txBody>
          <a:bodyPr>
            <a:noAutofit/>
          </a:bodyPr>
          <a:lstStyle>
            <a:lvl1pPr marL="49781" indent="0" algn="ctr">
              <a:buNone/>
              <a:defRPr sz="2667">
                <a:solidFill>
                  <a:schemeClr val="accent3">
                    <a:lumMod val="75000"/>
                  </a:schemeClr>
                </a:solidFill>
              </a:defRPr>
            </a:lvl1pPr>
            <a:lvl2pPr marL="355573" indent="0" algn="ctr">
              <a:buNone/>
            </a:lvl2pPr>
            <a:lvl3pPr marL="711147" indent="0" algn="ctr">
              <a:buNone/>
            </a:lvl3pPr>
            <a:lvl4pPr marL="1066719" indent="0" algn="ctr">
              <a:buNone/>
            </a:lvl4pPr>
            <a:lvl5pPr marL="1422292" indent="0" algn="ctr">
              <a:buNone/>
            </a:lvl5pPr>
            <a:lvl6pPr marL="1777866" indent="0" algn="ctr">
              <a:buNone/>
            </a:lvl6pPr>
            <a:lvl7pPr marL="2133439" indent="0" algn="ctr">
              <a:buNone/>
            </a:lvl7pPr>
            <a:lvl8pPr marL="2489011" indent="0" algn="ctr">
              <a:buNone/>
            </a:lvl8pPr>
            <a:lvl9pPr marL="2844585" indent="0" algn="ctr">
              <a:buNone/>
            </a:lvl9pPr>
          </a:lstStyle>
          <a:p>
            <a:r>
              <a:rPr lang="en-US" dirty="0"/>
              <a:t>Click to edit Master subtitle style</a:t>
            </a:r>
          </a:p>
        </p:txBody>
      </p:sp>
      <p:pic>
        <p:nvPicPr>
          <p:cNvPr id="1026" name="Picture 2"/>
          <p:cNvPicPr>
            <a:picLocks noChangeAspect="1" noChangeArrowheads="1"/>
          </p:cNvPicPr>
          <p:nvPr userDrawn="1"/>
        </p:nvPicPr>
        <p:blipFill>
          <a:blip r:embed="rId2" cstate="print"/>
          <a:srcRect/>
          <a:stretch>
            <a:fillRect/>
          </a:stretch>
        </p:blipFill>
        <p:spPr bwMode="auto">
          <a:xfrm>
            <a:off x="3200400" y="136076"/>
            <a:ext cx="2667000" cy="3073748"/>
          </a:xfrm>
          <a:prstGeom prst="rect">
            <a:avLst/>
          </a:prstGeom>
          <a:noFill/>
          <a:ln w="9525">
            <a:noFill/>
            <a:miter lim="800000"/>
            <a:headEnd/>
            <a:tailEnd/>
          </a:ln>
        </p:spPr>
      </p:pic>
    </p:spTree>
    <p:extLst>
      <p:ext uri="{BB962C8B-B14F-4D97-AF65-F5344CB8AC3E}">
        <p14:creationId xmlns:p14="http://schemas.microsoft.com/office/powerpoint/2010/main" val="25713683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Title_Slid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134" y="211667"/>
            <a:ext cx="8713465" cy="5438960"/>
          </a:xfrm>
          <a:prstGeom prst="rect">
            <a:avLst/>
          </a:prstGeom>
        </p:spPr>
      </p:pic>
      <p:sp>
        <p:nvSpPr>
          <p:cNvPr id="2" name="Title 1"/>
          <p:cNvSpPr>
            <a:spLocks noGrp="1"/>
          </p:cNvSpPr>
          <p:nvPr>
            <p:ph type="ctrTitle"/>
          </p:nvPr>
        </p:nvSpPr>
        <p:spPr>
          <a:xfrm>
            <a:off x="698500" y="2260582"/>
            <a:ext cx="7747000" cy="314188"/>
          </a:xfrm>
        </p:spPr>
        <p:txBody>
          <a:bodyPr anchor="b"/>
          <a:lstStyle>
            <a:lvl1pPr algn="ctr">
              <a:defRPr sz="2333">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698500" y="2794000"/>
            <a:ext cx="7747000" cy="196635"/>
          </a:xfrm>
        </p:spPr>
        <p:txBody>
          <a:bodyPr/>
          <a:lstStyle>
            <a:lvl1pPr marL="0" indent="0" algn="ctr">
              <a:buNone/>
              <a:defRPr sz="1333">
                <a:solidFill>
                  <a:schemeClr val="tx1">
                    <a:tint val="75000"/>
                  </a:schemeClr>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a:t>Click to edit Master subtitle style</a:t>
            </a:r>
            <a:endParaRPr lang="en-US" dirty="0"/>
          </a:p>
        </p:txBody>
      </p:sp>
      <p:sp>
        <p:nvSpPr>
          <p:cNvPr id="4" name="Rectangle 3"/>
          <p:cNvSpPr/>
          <p:nvPr/>
        </p:nvSpPr>
        <p:spPr>
          <a:xfrm>
            <a:off x="3482340" y="186267"/>
            <a:ext cx="2125980" cy="821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rtl="0" eaLnBrk="0"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7" name="Picture 6" descr="Rules_Single_A.png"/>
          <p:cNvPicPr>
            <a:picLocks noChangeAspect="1"/>
          </p:cNvPicPr>
          <p:nvPr/>
        </p:nvPicPr>
        <p:blipFill rotWithShape="1">
          <a:blip r:embed="rId3" cstate="print">
            <a:extLst>
              <a:ext uri="{28A0092B-C50C-407E-A947-70E740481C1C}">
                <a14:useLocalDpi xmlns:a14="http://schemas.microsoft.com/office/drawing/2010/main" val="0"/>
              </a:ext>
            </a:extLst>
          </a:blip>
          <a:srcRect l="25529" r="-57141"/>
          <a:stretch/>
        </p:blipFill>
        <p:spPr>
          <a:xfrm>
            <a:off x="1627124" y="401087"/>
            <a:ext cx="10034016" cy="82594"/>
          </a:xfrm>
          <a:prstGeom prst="rect">
            <a:avLst/>
          </a:prstGeom>
        </p:spPr>
      </p:pic>
      <p:sp>
        <p:nvSpPr>
          <p:cNvPr id="5" name="Rectangle 4"/>
          <p:cNvSpPr/>
          <p:nvPr/>
        </p:nvSpPr>
        <p:spPr>
          <a:xfrm>
            <a:off x="6812284" y="4070922"/>
            <a:ext cx="2080291" cy="1605106"/>
          </a:xfrm>
          <a:custGeom>
            <a:avLst/>
            <a:gdLst>
              <a:gd name="connsiteX0" fmla="*/ 0 w 1973580"/>
              <a:gd name="connsiteY0" fmla="*/ 0 h 1389864"/>
              <a:gd name="connsiteX1" fmla="*/ 1973580 w 1973580"/>
              <a:gd name="connsiteY1" fmla="*/ 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0 h 1389864"/>
              <a:gd name="connsiteX1" fmla="*/ 1935480 w 1973580"/>
              <a:gd name="connsiteY1" fmla="*/ 6096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54731 h 1444595"/>
              <a:gd name="connsiteX1" fmla="*/ 1577340 w 1973580"/>
              <a:gd name="connsiteY1" fmla="*/ 1391 h 1444595"/>
              <a:gd name="connsiteX2" fmla="*/ 1935480 w 1973580"/>
              <a:gd name="connsiteY2" fmla="*/ 115691 h 1444595"/>
              <a:gd name="connsiteX3" fmla="*/ 1973580 w 1973580"/>
              <a:gd name="connsiteY3" fmla="*/ 1444595 h 1444595"/>
              <a:gd name="connsiteX4" fmla="*/ 0 w 1973580"/>
              <a:gd name="connsiteY4" fmla="*/ 1444595 h 1444595"/>
              <a:gd name="connsiteX5" fmla="*/ 0 w 1973580"/>
              <a:gd name="connsiteY5"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0 w 2080291"/>
              <a:gd name="connsiteY6"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60960 w 2080291"/>
              <a:gd name="connsiteY6" fmla="*/ 103009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1"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rtl="0" eaLnBrk="0"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0" name="Picture 9" descr="Audi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5369" y="4491266"/>
            <a:ext cx="987056" cy="867457"/>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24476" r="23794"/>
          <a:stretch/>
        </p:blipFill>
        <p:spPr>
          <a:xfrm>
            <a:off x="8674489" y="4268118"/>
            <a:ext cx="275507" cy="591749"/>
          </a:xfrm>
          <a:prstGeom prst="rect">
            <a:avLst/>
          </a:prstGeom>
        </p:spPr>
      </p:pic>
      <p:pic>
        <p:nvPicPr>
          <p:cNvPr id="13" name="Picture 12" descr="Swirl_3.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688654">
            <a:off x="7441069" y="5327516"/>
            <a:ext cx="386047" cy="237560"/>
          </a:xfrm>
          <a:prstGeom prst="rect">
            <a:avLst/>
          </a:prstGeom>
        </p:spPr>
      </p:pic>
      <p:pic>
        <p:nvPicPr>
          <p:cNvPr id="14" name="Picture 13" descr="Swirl_3.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073124">
            <a:off x="7957668" y="4520634"/>
            <a:ext cx="492914" cy="245691"/>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l="4669" t="13753" r="6579" b="12460"/>
          <a:stretch/>
        </p:blipFill>
        <p:spPr>
          <a:xfrm>
            <a:off x="7939373" y="4859867"/>
            <a:ext cx="672857" cy="621567"/>
          </a:xfrm>
          <a:prstGeom prst="rect">
            <a:avLst/>
          </a:prstGeom>
        </p:spPr>
      </p:pic>
      <p:sp>
        <p:nvSpPr>
          <p:cNvPr id="6" name="Footer Placeholder 5"/>
          <p:cNvSpPr>
            <a:spLocks noGrp="1"/>
          </p:cNvSpPr>
          <p:nvPr>
            <p:ph type="ftr" sz="quarter" idx="10"/>
          </p:nvPr>
        </p:nvSpPr>
        <p:spPr>
          <a:xfrm>
            <a:off x="1204120" y="5303224"/>
            <a:ext cx="6201666" cy="305153"/>
          </a:xfrm>
        </p:spPr>
        <p:txBody>
          <a:bodyPr/>
          <a:lstStyle>
            <a:lvl1pPr>
              <a:defRPr sz="500"/>
            </a:lvl1pPr>
          </a:lstStyle>
          <a:p>
            <a:pPr defTabSz="761970" eaLnBrk="0" fontAlgn="base" hangingPunct="0">
              <a:spcBef>
                <a:spcPct val="0"/>
              </a:spcBef>
              <a:spcAft>
                <a:spcPct val="0"/>
              </a:spcAft>
            </a:pPr>
            <a:r>
              <a:rPr lang="en-US">
                <a:solidFill>
                  <a:srgbClr val="000000">
                    <a:tint val="75000"/>
                  </a:srgbClr>
                </a:solidFill>
                <a:ea typeface="ＭＳ Ｐゴシック" panose="020B0600070205080204" pitchFamily="34"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ea typeface="ＭＳ Ｐゴシック" panose="020B0600070205080204" pitchFamily="34" charset="-128"/>
            </a:endParaRPr>
          </a:p>
        </p:txBody>
      </p:sp>
      <p:pic>
        <p:nvPicPr>
          <p:cNvPr id="9" name="Picture 8"/>
          <p:cNvPicPr>
            <a:picLocks noChangeAspect="1"/>
          </p:cNvPicPr>
          <p:nvPr/>
        </p:nvPicPr>
        <p:blipFill>
          <a:blip r:embed="rId9" cstate="print"/>
          <a:stretch>
            <a:fillRect/>
          </a:stretch>
        </p:blipFill>
        <p:spPr>
          <a:xfrm>
            <a:off x="0" y="5346362"/>
            <a:ext cx="1151034" cy="295137"/>
          </a:xfrm>
          <a:prstGeom prst="rect">
            <a:avLst/>
          </a:prstGeom>
        </p:spPr>
      </p:pic>
    </p:spTree>
    <p:extLst>
      <p:ext uri="{BB962C8B-B14F-4D97-AF65-F5344CB8AC3E}">
        <p14:creationId xmlns:p14="http://schemas.microsoft.com/office/powerpoint/2010/main" val="40589862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41600" y="1856824"/>
            <a:ext cx="6172200" cy="314188"/>
          </a:xfrm>
        </p:spPr>
        <p:txBody>
          <a:bodyPr anchor="ctr"/>
          <a:lstStyle>
            <a:lvl1pPr algn="l">
              <a:defRPr sz="2333" b="0" cap="none" baseline="0">
                <a:solidFill>
                  <a:srgbClr val="055C91"/>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41600" y="2452226"/>
            <a:ext cx="6172200" cy="221214"/>
          </a:xfrm>
        </p:spPr>
        <p:txBody>
          <a:bodyPr anchor="t"/>
          <a:lstStyle>
            <a:lvl1pPr marL="0" indent="0">
              <a:buNone/>
              <a:defRPr sz="1500">
                <a:solidFill>
                  <a:schemeClr val="tx1">
                    <a:tint val="75000"/>
                  </a:schemeClr>
                </a:solidFill>
              </a:defRPr>
            </a:lvl1pPr>
            <a:lvl2pPr marL="380985" indent="0">
              <a:buNone/>
              <a:defRPr sz="1500">
                <a:solidFill>
                  <a:schemeClr val="tx1">
                    <a:tint val="75000"/>
                  </a:schemeClr>
                </a:solidFill>
              </a:defRPr>
            </a:lvl2pPr>
            <a:lvl3pPr marL="761970" indent="0">
              <a:buNone/>
              <a:defRPr sz="1333">
                <a:solidFill>
                  <a:schemeClr val="tx1">
                    <a:tint val="75000"/>
                  </a:schemeClr>
                </a:solidFill>
              </a:defRPr>
            </a:lvl3pPr>
            <a:lvl4pPr marL="1142954" indent="0">
              <a:buNone/>
              <a:defRPr sz="1167">
                <a:solidFill>
                  <a:schemeClr val="tx1">
                    <a:tint val="75000"/>
                  </a:schemeClr>
                </a:solidFill>
              </a:defRPr>
            </a:lvl4pPr>
            <a:lvl5pPr marL="1523939" indent="0">
              <a:buNone/>
              <a:defRPr sz="1167">
                <a:solidFill>
                  <a:schemeClr val="tx1">
                    <a:tint val="75000"/>
                  </a:schemeClr>
                </a:solidFill>
              </a:defRPr>
            </a:lvl5pPr>
            <a:lvl6pPr marL="1904924" indent="0">
              <a:buNone/>
              <a:defRPr sz="1167">
                <a:solidFill>
                  <a:schemeClr val="tx1">
                    <a:tint val="75000"/>
                  </a:schemeClr>
                </a:solidFill>
              </a:defRPr>
            </a:lvl6pPr>
            <a:lvl7pPr marL="2285909" indent="0">
              <a:buNone/>
              <a:defRPr sz="1167">
                <a:solidFill>
                  <a:schemeClr val="tx1">
                    <a:tint val="75000"/>
                  </a:schemeClr>
                </a:solidFill>
              </a:defRPr>
            </a:lvl7pPr>
            <a:lvl8pPr marL="2666893" indent="0">
              <a:buNone/>
              <a:defRPr sz="1167">
                <a:solidFill>
                  <a:schemeClr val="tx1">
                    <a:tint val="75000"/>
                  </a:schemeClr>
                </a:solidFill>
              </a:defRPr>
            </a:lvl8pPr>
            <a:lvl9pPr marL="3047878" indent="0">
              <a:buNone/>
              <a:defRPr sz="1167">
                <a:solidFill>
                  <a:schemeClr val="tx1">
                    <a:tint val="75000"/>
                  </a:schemeClr>
                </a:solidFill>
              </a:defRPr>
            </a:lvl9pPr>
          </a:lstStyle>
          <a:p>
            <a:pPr lvl="0"/>
            <a:r>
              <a:rPr lang="en-US"/>
              <a:t>Click to edit Master text styles</a:t>
            </a:r>
          </a:p>
        </p:txBody>
      </p:sp>
      <p:pic>
        <p:nvPicPr>
          <p:cNvPr id="6" name="Picture 5" descr="Rules_Single_A.png"/>
          <p:cNvPicPr>
            <a:picLocks noChangeAspect="1"/>
          </p:cNvPicPr>
          <p:nvPr/>
        </p:nvPicPr>
        <p:blipFill rotWithShape="1">
          <a:blip r:embed="rId2" cstate="print">
            <a:extLst>
              <a:ext uri="{28A0092B-C50C-407E-A947-70E740481C1C}">
                <a14:useLocalDpi xmlns:a14="http://schemas.microsoft.com/office/drawing/2010/main" val="0"/>
              </a:ext>
            </a:extLst>
          </a:blip>
          <a:srcRect l="25529" r="-57141"/>
          <a:stretch/>
        </p:blipFill>
        <p:spPr>
          <a:xfrm>
            <a:off x="1597683" y="5406358"/>
            <a:ext cx="11423745" cy="75696"/>
          </a:xfrm>
          <a:prstGeom prst="rect">
            <a:avLst/>
          </a:prstGeom>
        </p:spPr>
      </p:pic>
      <p:pic>
        <p:nvPicPr>
          <p:cNvPr id="4" name="Picture 3" descr="Audi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708" y="301628"/>
            <a:ext cx="1840495" cy="1617486"/>
          </a:xfrm>
          <a:prstGeom prst="rect">
            <a:avLst/>
          </a:prstGeom>
        </p:spPr>
      </p:pic>
      <p:pic>
        <p:nvPicPr>
          <p:cNvPr id="11" name="Picture 10" descr="Swirl_3.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569126">
            <a:off x="1431691" y="1596893"/>
            <a:ext cx="908570" cy="559103"/>
          </a:xfrm>
          <a:prstGeom prst="rect">
            <a:avLst/>
          </a:prstGeom>
        </p:spPr>
      </p:pic>
      <p:pic>
        <p:nvPicPr>
          <p:cNvPr id="12" name="Picture 11" descr="Swirl_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3873741" flipH="1">
            <a:off x="284340" y="2889813"/>
            <a:ext cx="663223" cy="833254"/>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l="4669" t="13753" r="6579" b="12460"/>
          <a:stretch/>
        </p:blipFill>
        <p:spPr>
          <a:xfrm>
            <a:off x="879649" y="2170767"/>
            <a:ext cx="1101550" cy="1017581"/>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0704" y="3778963"/>
            <a:ext cx="596838" cy="663153"/>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l="24476" r="23794"/>
          <a:stretch/>
        </p:blipFill>
        <p:spPr>
          <a:xfrm>
            <a:off x="737542" y="4003961"/>
            <a:ext cx="252342" cy="541994"/>
          </a:xfrm>
          <a:prstGeom prst="rect">
            <a:avLst/>
          </a:prstGeom>
        </p:spPr>
      </p:pic>
      <p:sp>
        <p:nvSpPr>
          <p:cNvPr id="7" name="Footer Placeholder 6"/>
          <p:cNvSpPr>
            <a:spLocks noGrp="1"/>
          </p:cNvSpPr>
          <p:nvPr>
            <p:ph type="ftr" sz="quarter" idx="10"/>
          </p:nvPr>
        </p:nvSpPr>
        <p:spPr>
          <a:xfrm>
            <a:off x="1597683" y="5482055"/>
            <a:ext cx="6781693" cy="203779"/>
          </a:xfrm>
        </p:spPr>
        <p:txBody>
          <a:bodyPr/>
          <a:lstStyle>
            <a:lvl1pPr>
              <a:defRPr sz="500"/>
            </a:lvl1pPr>
          </a:lstStyle>
          <a:p>
            <a:pPr defTabSz="761970" eaLnBrk="0" fontAlgn="base" hangingPunct="0">
              <a:spcBef>
                <a:spcPct val="0"/>
              </a:spcBef>
              <a:spcAft>
                <a:spcPct val="0"/>
              </a:spcAft>
            </a:pPr>
            <a:r>
              <a:rPr lang="en-US">
                <a:solidFill>
                  <a:srgbClr val="000000">
                    <a:tint val="75000"/>
                  </a:srgbClr>
                </a:solidFill>
                <a:ea typeface="ＭＳ Ｐゴシック" panose="020B0600070205080204" pitchFamily="34"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ea typeface="ＭＳ Ｐゴシック" panose="020B0600070205080204" pitchFamily="34" charset="-128"/>
            </a:endParaRPr>
          </a:p>
        </p:txBody>
      </p:sp>
      <p:pic>
        <p:nvPicPr>
          <p:cNvPr id="17" name="Picture 16"/>
          <p:cNvPicPr>
            <a:picLocks noChangeAspect="1"/>
          </p:cNvPicPr>
          <p:nvPr/>
        </p:nvPicPr>
        <p:blipFill>
          <a:blip r:embed="rId9" cstate="print"/>
          <a:stretch>
            <a:fillRect/>
          </a:stretch>
        </p:blipFill>
        <p:spPr>
          <a:xfrm>
            <a:off x="118721" y="5302529"/>
            <a:ext cx="1400289" cy="359048"/>
          </a:xfrm>
          <a:prstGeom prst="rect">
            <a:avLst/>
          </a:prstGeom>
        </p:spPr>
      </p:pic>
    </p:spTree>
    <p:extLst>
      <p:ext uri="{BB962C8B-B14F-4D97-AF65-F5344CB8AC3E}">
        <p14:creationId xmlns:p14="http://schemas.microsoft.com/office/powerpoint/2010/main" val="36345186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42869" indent="-142869">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30401"/>
            <a:ext cx="8026400" cy="239746"/>
          </a:xfrm>
        </p:spPr>
        <p:txBody>
          <a:bodyPr/>
          <a:lstStyle/>
          <a:p>
            <a:r>
              <a:rPr lang="en-US" dirty="0"/>
              <a:t>Click to edit Master title style</a:t>
            </a:r>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790223"/>
            <a:ext cx="8586216" cy="37253"/>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185220"/>
            <a:ext cx="628992" cy="581046"/>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3" y="5406358"/>
            <a:ext cx="11423745" cy="75696"/>
          </a:xfrm>
          <a:prstGeom prst="rect">
            <a:avLst/>
          </a:prstGeom>
        </p:spPr>
      </p:pic>
      <p:sp>
        <p:nvSpPr>
          <p:cNvPr id="2" name="Footer Placeholder 1"/>
          <p:cNvSpPr>
            <a:spLocks noGrp="1"/>
          </p:cNvSpPr>
          <p:nvPr>
            <p:ph type="ftr" sz="quarter" idx="10"/>
          </p:nvPr>
        </p:nvSpPr>
        <p:spPr>
          <a:xfrm>
            <a:off x="1597683" y="5482055"/>
            <a:ext cx="6781693" cy="203779"/>
          </a:xfrm>
        </p:spPr>
        <p:txBody>
          <a:bodyPr/>
          <a:lstStyle>
            <a:lvl1pPr>
              <a:defRPr sz="500"/>
            </a:lvl1pPr>
          </a:lstStyle>
          <a:p>
            <a:pPr defTabSz="761970" eaLnBrk="0" fontAlgn="base" hangingPunct="0">
              <a:spcBef>
                <a:spcPct val="0"/>
              </a:spcBef>
              <a:spcAft>
                <a:spcPct val="0"/>
              </a:spcAft>
            </a:pPr>
            <a:r>
              <a:rPr lang="en-US">
                <a:solidFill>
                  <a:srgbClr val="000000">
                    <a:tint val="75000"/>
                  </a:srgbClr>
                </a:solidFill>
                <a:ea typeface="ＭＳ Ｐゴシック" panose="020B0600070205080204" pitchFamily="34"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ea typeface="ＭＳ Ｐゴシック" panose="020B0600070205080204" pitchFamily="34" charset="-128"/>
            </a:endParaRPr>
          </a:p>
        </p:txBody>
      </p:sp>
      <p:pic>
        <p:nvPicPr>
          <p:cNvPr id="5" name="Picture 4"/>
          <p:cNvPicPr>
            <a:picLocks noChangeAspect="1"/>
          </p:cNvPicPr>
          <p:nvPr/>
        </p:nvPicPr>
        <p:blipFill>
          <a:blip r:embed="rId5" cstate="print"/>
          <a:stretch>
            <a:fillRect/>
          </a:stretch>
        </p:blipFill>
        <p:spPr>
          <a:xfrm>
            <a:off x="47178" y="5270501"/>
            <a:ext cx="1439449" cy="369089"/>
          </a:xfrm>
          <a:prstGeom prst="rect">
            <a:avLst/>
          </a:prstGeom>
        </p:spPr>
      </p:pic>
    </p:spTree>
    <p:extLst>
      <p:ext uri="{BB962C8B-B14F-4D97-AF65-F5344CB8AC3E}">
        <p14:creationId xmlns:p14="http://schemas.microsoft.com/office/powerpoint/2010/main" val="3611626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2000" y="338549"/>
            <a:ext cx="8026400" cy="246863"/>
          </a:xfrm>
        </p:spPr>
        <p:txBody>
          <a:bodyPr/>
          <a:lstStyle/>
          <a:p>
            <a:r>
              <a:rPr lang="en-US"/>
              <a:t>Click to edit Master title style</a:t>
            </a:r>
            <a:endParaRPr lang="en-US" dirty="0"/>
          </a:p>
        </p:txBody>
      </p:sp>
      <p:pic>
        <p:nvPicPr>
          <p:cNvPr id="8" name="Picture 7"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790223"/>
            <a:ext cx="8586216" cy="37253"/>
          </a:xfrm>
          <a:prstGeom prst="rect">
            <a:avLst/>
          </a:prstGeom>
        </p:spPr>
      </p:pic>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185220"/>
            <a:ext cx="628992" cy="581046"/>
          </a:xfrm>
          <a:prstGeom prst="rect">
            <a:avLst/>
          </a:prstGeom>
        </p:spPr>
      </p:pic>
      <p:pic>
        <p:nvPicPr>
          <p:cNvPr id="22" name="Picture 21"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3" y="5406358"/>
            <a:ext cx="11423745" cy="75696"/>
          </a:xfrm>
          <a:prstGeom prst="rect">
            <a:avLst/>
          </a:prstGeom>
        </p:spPr>
      </p:pic>
      <p:sp>
        <p:nvSpPr>
          <p:cNvPr id="3" name="Footer Placeholder 2"/>
          <p:cNvSpPr>
            <a:spLocks noGrp="1"/>
          </p:cNvSpPr>
          <p:nvPr>
            <p:ph type="ftr" sz="quarter" idx="10"/>
          </p:nvPr>
        </p:nvSpPr>
        <p:spPr>
          <a:xfrm>
            <a:off x="1597683" y="5482055"/>
            <a:ext cx="6781693" cy="203779"/>
          </a:xfrm>
        </p:spPr>
        <p:txBody>
          <a:bodyPr/>
          <a:lstStyle>
            <a:lvl1pPr>
              <a:defRPr sz="500"/>
            </a:lvl1pPr>
          </a:lstStyle>
          <a:p>
            <a:pPr defTabSz="761970" eaLnBrk="0" fontAlgn="base" hangingPunct="0">
              <a:spcBef>
                <a:spcPct val="0"/>
              </a:spcBef>
              <a:spcAft>
                <a:spcPct val="0"/>
              </a:spcAft>
            </a:pPr>
            <a:r>
              <a:rPr lang="en-US">
                <a:solidFill>
                  <a:srgbClr val="000000">
                    <a:tint val="75000"/>
                  </a:srgbClr>
                </a:solidFill>
                <a:ea typeface="ＭＳ Ｐゴシック" panose="020B0600070205080204" pitchFamily="34"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ea typeface="ＭＳ Ｐゴシック" panose="020B0600070205080204" pitchFamily="34" charset="-128"/>
            </a:endParaRPr>
          </a:p>
        </p:txBody>
      </p:sp>
      <p:pic>
        <p:nvPicPr>
          <p:cNvPr id="9" name="Picture 8"/>
          <p:cNvPicPr>
            <a:picLocks noChangeAspect="1"/>
          </p:cNvPicPr>
          <p:nvPr/>
        </p:nvPicPr>
        <p:blipFill>
          <a:blip r:embed="rId5" cstate="print"/>
          <a:stretch>
            <a:fillRect/>
          </a:stretch>
        </p:blipFill>
        <p:spPr>
          <a:xfrm>
            <a:off x="60488" y="5254982"/>
            <a:ext cx="1403024" cy="359749"/>
          </a:xfrm>
          <a:prstGeom prst="rect">
            <a:avLst/>
          </a:prstGeom>
        </p:spPr>
      </p:pic>
    </p:spTree>
    <p:extLst>
      <p:ext uri="{BB962C8B-B14F-4D97-AF65-F5344CB8AC3E}">
        <p14:creationId xmlns:p14="http://schemas.microsoft.com/office/powerpoint/2010/main" val="41411727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defTabSz="761970" eaLnBrk="0" fontAlgn="base" hangingPunct="0">
              <a:spcBef>
                <a:spcPct val="0"/>
              </a:spcBef>
              <a:spcAft>
                <a:spcPct val="0"/>
              </a:spcAft>
            </a:pPr>
            <a:r>
              <a:rPr lang="en-US">
                <a:solidFill>
                  <a:srgbClr val="000000">
                    <a:tint val="75000"/>
                  </a:srgbClr>
                </a:solidFill>
                <a:ea typeface="ＭＳ Ｐゴシック" panose="020B0600070205080204" pitchFamily="34"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ea typeface="ＭＳ Ｐゴシック" panose="020B0600070205080204" pitchFamily="34" charset="-128"/>
            </a:endParaRPr>
          </a:p>
        </p:txBody>
      </p:sp>
    </p:spTree>
    <p:extLst>
      <p:ext uri="{BB962C8B-B14F-4D97-AF65-F5344CB8AC3E}">
        <p14:creationId xmlns:p14="http://schemas.microsoft.com/office/powerpoint/2010/main" val="23101055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 name="Rectangle 2"/>
          <p:cNvSpPr/>
          <p:nvPr/>
        </p:nvSpPr>
        <p:spPr>
          <a:xfrm flipV="1">
            <a:off x="0" y="3447521"/>
            <a:ext cx="9144000" cy="38365"/>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useBgFill="1">
        <p:nvSpPr>
          <p:cNvPr id="4" name="Rounded Rectangle 3"/>
          <p:cNvSpPr/>
          <p:nvPr/>
        </p:nvSpPr>
        <p:spPr bwMode="white">
          <a:xfrm>
            <a:off x="5410202" y="3302002"/>
            <a:ext cx="3063875" cy="22490"/>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useBgFill="1">
        <p:nvSpPr>
          <p:cNvPr id="5" name="Rounded Rectangle 4"/>
          <p:cNvSpPr/>
          <p:nvPr/>
        </p:nvSpPr>
        <p:spPr bwMode="white">
          <a:xfrm>
            <a:off x="7377113" y="3384023"/>
            <a:ext cx="1600200" cy="3042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6" name="Rectangle 5"/>
          <p:cNvSpPr/>
          <p:nvPr/>
        </p:nvSpPr>
        <p:spPr>
          <a:xfrm>
            <a:off x="0" y="3302002"/>
            <a:ext cx="9144000" cy="203729"/>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7" name="Rectangle 6"/>
          <p:cNvSpPr/>
          <p:nvPr/>
        </p:nvSpPr>
        <p:spPr>
          <a:xfrm>
            <a:off x="0" y="3308616"/>
            <a:ext cx="9144000" cy="117739"/>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8" name="Rectangle 7"/>
          <p:cNvSpPr/>
          <p:nvPr userDrawn="1"/>
        </p:nvSpPr>
        <p:spPr>
          <a:xfrm>
            <a:off x="0" y="2"/>
            <a:ext cx="9144000" cy="3308615"/>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9" name="Subtitle 8"/>
          <p:cNvSpPr>
            <a:spLocks noGrp="1"/>
          </p:cNvSpPr>
          <p:nvPr>
            <p:ph type="subTitle" idx="1"/>
          </p:nvPr>
        </p:nvSpPr>
        <p:spPr>
          <a:xfrm>
            <a:off x="1584293" y="3937000"/>
            <a:ext cx="6324600" cy="1079500"/>
          </a:xfrm>
        </p:spPr>
        <p:txBody>
          <a:bodyPr>
            <a:noAutofit/>
          </a:bodyPr>
          <a:lstStyle>
            <a:lvl1pPr marL="49781" indent="0" algn="ctr">
              <a:buNone/>
              <a:defRPr sz="2667">
                <a:solidFill>
                  <a:schemeClr val="accent3">
                    <a:lumMod val="75000"/>
                  </a:schemeClr>
                </a:solidFill>
              </a:defRPr>
            </a:lvl1pPr>
            <a:lvl2pPr marL="355573" indent="0" algn="ctr">
              <a:buNone/>
            </a:lvl2pPr>
            <a:lvl3pPr marL="711147" indent="0" algn="ctr">
              <a:buNone/>
            </a:lvl3pPr>
            <a:lvl4pPr marL="1066719" indent="0" algn="ctr">
              <a:buNone/>
            </a:lvl4pPr>
            <a:lvl5pPr marL="1422292" indent="0" algn="ctr">
              <a:buNone/>
            </a:lvl5pPr>
            <a:lvl6pPr marL="1777866" indent="0" algn="ctr">
              <a:buNone/>
            </a:lvl6pPr>
            <a:lvl7pPr marL="2133439" indent="0" algn="ctr">
              <a:buNone/>
            </a:lvl7pPr>
            <a:lvl8pPr marL="2489011" indent="0" algn="ctr">
              <a:buNone/>
            </a:lvl8pPr>
            <a:lvl9pPr marL="2844585" indent="0" algn="ctr">
              <a:buNone/>
            </a:lvl9pPr>
          </a:lstStyle>
          <a:p>
            <a:r>
              <a:rPr lang="en-US" dirty="0"/>
              <a:t>Click to edit Master subtitle style</a:t>
            </a:r>
          </a:p>
        </p:txBody>
      </p:sp>
      <p:pic>
        <p:nvPicPr>
          <p:cNvPr id="1026" name="Picture 2"/>
          <p:cNvPicPr>
            <a:picLocks noChangeAspect="1" noChangeArrowheads="1"/>
          </p:cNvPicPr>
          <p:nvPr userDrawn="1"/>
        </p:nvPicPr>
        <p:blipFill>
          <a:blip r:embed="rId2" cstate="print"/>
          <a:srcRect/>
          <a:stretch>
            <a:fillRect/>
          </a:stretch>
        </p:blipFill>
        <p:spPr bwMode="auto">
          <a:xfrm>
            <a:off x="3200400" y="136073"/>
            <a:ext cx="2667000" cy="3073748"/>
          </a:xfrm>
          <a:prstGeom prst="rect">
            <a:avLst/>
          </a:prstGeom>
          <a:noFill/>
          <a:ln w="9525">
            <a:noFill/>
            <a:miter lim="800000"/>
            <a:headEnd/>
            <a:tailEnd/>
          </a:ln>
        </p:spPr>
      </p:pic>
    </p:spTree>
    <p:extLst>
      <p:ext uri="{BB962C8B-B14F-4D97-AF65-F5344CB8AC3E}">
        <p14:creationId xmlns:p14="http://schemas.microsoft.com/office/powerpoint/2010/main" val="40367684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649791"/>
            <a:ext cx="8382000" cy="348878"/>
          </a:xfrm>
        </p:spPr>
        <p:txBody>
          <a:bodyPr/>
          <a:lstStyle>
            <a:lvl1pPr>
              <a:defRPr sz="2667" b="0" i="0" cap="none" baseline="0">
                <a:solidFill>
                  <a:schemeClr val="accent3">
                    <a:lumMod val="75000"/>
                  </a:schemeClr>
                </a:solidFill>
              </a:defRPr>
            </a:lvl1pPr>
          </a:lstStyle>
          <a:p>
            <a:r>
              <a:rPr lang="en-US" dirty="0"/>
              <a:t>Click to edit Master title style</a:t>
            </a:r>
          </a:p>
        </p:txBody>
      </p:sp>
      <p:sp>
        <p:nvSpPr>
          <p:cNvPr id="5" name="Content Placeholder 4"/>
          <p:cNvSpPr>
            <a:spLocks noGrp="1"/>
          </p:cNvSpPr>
          <p:nvPr>
            <p:ph sz="quarter" idx="2"/>
          </p:nvPr>
        </p:nvSpPr>
        <p:spPr>
          <a:xfrm>
            <a:off x="381000" y="1524000"/>
            <a:ext cx="4041648" cy="1272080"/>
          </a:xfrm>
        </p:spPr>
        <p:txBody>
          <a:bodyPr/>
          <a:lstStyle>
            <a:lvl1pPr>
              <a:defRPr sz="2000"/>
            </a:lvl1pPr>
            <a:lvl2pPr>
              <a:defRPr sz="1556"/>
            </a:lvl2pPr>
            <a:lvl3pPr>
              <a:defRPr sz="1400"/>
            </a:lvl3pPr>
            <a:lvl4pPr>
              <a:defRPr sz="1244"/>
            </a:lvl4pPr>
            <a:lvl5pPr>
              <a:defRPr sz="124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718309" y="1524000"/>
            <a:ext cx="4041775" cy="1272080"/>
          </a:xfrm>
        </p:spPr>
        <p:txBody>
          <a:bodyPr/>
          <a:lstStyle>
            <a:lvl1pPr>
              <a:defRPr sz="2000"/>
            </a:lvl1pPr>
            <a:lvl2pPr>
              <a:defRPr sz="1556"/>
            </a:lvl2pPr>
            <a:lvl3pPr>
              <a:defRPr sz="1400"/>
            </a:lvl3pPr>
            <a:lvl4pPr>
              <a:defRPr sz="1244"/>
            </a:lvl4pPr>
            <a:lvl5pPr>
              <a:defRPr sz="124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40080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Rectangle 2"/>
          <p:cNvSpPr/>
          <p:nvPr/>
        </p:nvSpPr>
        <p:spPr>
          <a:xfrm flipV="1">
            <a:off x="0" y="3447521"/>
            <a:ext cx="9144000" cy="38365"/>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Times New Roman"/>
              <a:ea typeface="+mn-ea"/>
              <a:cs typeface="+mn-cs"/>
            </a:endParaRPr>
          </a:p>
        </p:txBody>
      </p:sp>
      <p:sp useBgFill="1">
        <p:nvSpPr>
          <p:cNvPr id="4" name="Rounded Rectangle 3"/>
          <p:cNvSpPr/>
          <p:nvPr/>
        </p:nvSpPr>
        <p:spPr bwMode="white">
          <a:xfrm>
            <a:off x="5410201" y="3302000"/>
            <a:ext cx="3063875" cy="22490"/>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Times New Roman"/>
              <a:ea typeface="+mn-ea"/>
              <a:cs typeface="+mn-cs"/>
            </a:endParaRPr>
          </a:p>
        </p:txBody>
      </p:sp>
      <p:sp useBgFill="1">
        <p:nvSpPr>
          <p:cNvPr id="5" name="Rounded Rectangle 4"/>
          <p:cNvSpPr/>
          <p:nvPr/>
        </p:nvSpPr>
        <p:spPr bwMode="white">
          <a:xfrm>
            <a:off x="7377113" y="3384021"/>
            <a:ext cx="1600200" cy="3042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Times New Roman"/>
              <a:ea typeface="+mn-ea"/>
              <a:cs typeface="+mn-cs"/>
            </a:endParaRPr>
          </a:p>
        </p:txBody>
      </p:sp>
      <p:sp>
        <p:nvSpPr>
          <p:cNvPr id="6" name="Rectangle 5"/>
          <p:cNvSpPr/>
          <p:nvPr/>
        </p:nvSpPr>
        <p:spPr>
          <a:xfrm>
            <a:off x="0" y="3302001"/>
            <a:ext cx="9144000" cy="203729"/>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Times New Roman"/>
              <a:ea typeface="+mn-ea"/>
              <a:cs typeface="+mn-cs"/>
            </a:endParaRPr>
          </a:p>
        </p:txBody>
      </p:sp>
      <p:sp>
        <p:nvSpPr>
          <p:cNvPr id="7" name="Rectangle 6"/>
          <p:cNvSpPr/>
          <p:nvPr/>
        </p:nvSpPr>
        <p:spPr>
          <a:xfrm>
            <a:off x="0" y="3308616"/>
            <a:ext cx="9144000" cy="117739"/>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Times New Roman"/>
              <a:ea typeface="+mn-ea"/>
              <a:cs typeface="+mn-cs"/>
            </a:endParaRPr>
          </a:p>
        </p:txBody>
      </p:sp>
      <p:sp>
        <p:nvSpPr>
          <p:cNvPr id="14" name="TextBox 25"/>
          <p:cNvSpPr txBox="1">
            <a:spLocks noChangeArrowheads="1"/>
          </p:cNvSpPr>
          <p:nvPr userDrawn="1"/>
        </p:nvSpPr>
        <p:spPr bwMode="auto">
          <a:xfrm>
            <a:off x="533400" y="5293883"/>
            <a:ext cx="8077200" cy="29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marL="0" marR="0" lvl="0" indent="0" algn="ctr" defTabSz="711147" rtl="0" eaLnBrk="0" fontAlgn="base" latinLnBrk="0" hangingPunct="0">
              <a:lnSpc>
                <a:spcPct val="100000"/>
              </a:lnSpc>
              <a:spcBef>
                <a:spcPct val="0"/>
              </a:spcBef>
              <a:spcAft>
                <a:spcPct val="0"/>
              </a:spcAft>
              <a:buClrTx/>
              <a:buSzTx/>
              <a:buFontTx/>
              <a:buNone/>
              <a:tabLst/>
              <a:defRPr/>
            </a:pPr>
            <a:r>
              <a:rPr kumimoji="0" lang="en-US" altLang="en-US" sz="667" b="0" i="0" u="none" strike="noStrike" kern="1200" cap="none" spc="0" normalizeH="0" baseline="0" noProof="0" dirty="0">
                <a:ln>
                  <a:noFill/>
                </a:ln>
                <a:solidFill>
                  <a:prstClr val="white">
                    <a:lumMod val="65000"/>
                  </a:prstClr>
                </a:solidFill>
                <a:effectLst/>
                <a:uLnTx/>
                <a:uFillTx/>
                <a:latin typeface="Calibri" pitchFamily="34" charset="0"/>
                <a:ea typeface="ＭＳ Ｐゴシック" charset="-128"/>
                <a:cs typeface="+mn-cs"/>
              </a:rPr>
              <a:t>©2017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  </a:t>
            </a:r>
          </a:p>
        </p:txBody>
      </p:sp>
      <p:sp>
        <p:nvSpPr>
          <p:cNvPr id="9" name="Subtitle 8"/>
          <p:cNvSpPr>
            <a:spLocks noGrp="1"/>
          </p:cNvSpPr>
          <p:nvPr>
            <p:ph type="subTitle" idx="1"/>
          </p:nvPr>
        </p:nvSpPr>
        <p:spPr>
          <a:xfrm>
            <a:off x="1584293" y="3937000"/>
            <a:ext cx="6324600" cy="1079500"/>
          </a:xfrm>
        </p:spPr>
        <p:txBody>
          <a:bodyPr>
            <a:noAutofit/>
          </a:bodyPr>
          <a:lstStyle>
            <a:lvl1pPr marL="53338" indent="0" algn="ctr">
              <a:buNone/>
              <a:defRPr sz="3333">
                <a:solidFill>
                  <a:schemeClr val="accent3">
                    <a:lumMod val="75000"/>
                  </a:schemeClr>
                </a:solidFill>
              </a:defRPr>
            </a:lvl1pPr>
            <a:lvl2pPr marL="380985" indent="0" algn="ctr">
              <a:buNone/>
            </a:lvl2pPr>
            <a:lvl3pPr marL="761970" indent="0" algn="ctr">
              <a:buNone/>
            </a:lvl3pPr>
            <a:lvl4pPr marL="1142954" indent="0" algn="ctr">
              <a:buNone/>
            </a:lvl4pPr>
            <a:lvl5pPr marL="1523939" indent="0" algn="ctr">
              <a:buNone/>
            </a:lvl5pPr>
            <a:lvl6pPr marL="1904924" indent="0" algn="ctr">
              <a:buNone/>
            </a:lvl6pPr>
            <a:lvl7pPr marL="2285909" indent="0" algn="ctr">
              <a:buNone/>
            </a:lvl7pPr>
            <a:lvl8pPr marL="2666893" indent="0" algn="ctr">
              <a:buNone/>
            </a:lvl8pPr>
            <a:lvl9pPr marL="3047878" indent="0" algn="ctr">
              <a:buNone/>
            </a:lvl9pPr>
          </a:lstStyle>
          <a:p>
            <a:r>
              <a:rPr lang="en-US" dirty="0"/>
              <a:t>Click to edit Master subtitle style</a:t>
            </a:r>
          </a:p>
        </p:txBody>
      </p:sp>
      <p:sp>
        <p:nvSpPr>
          <p:cNvPr id="16" name="Rectangle 15"/>
          <p:cNvSpPr/>
          <p:nvPr userDrawn="1"/>
        </p:nvSpPr>
        <p:spPr>
          <a:xfrm>
            <a:off x="0" y="0"/>
            <a:ext cx="9144000" cy="3308615"/>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0"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Times New Roman"/>
              <a:ea typeface="+mn-ea"/>
              <a:cs typeface="+mn-cs"/>
            </a:endParaRPr>
          </a:p>
        </p:txBody>
      </p:sp>
      <p:pic>
        <p:nvPicPr>
          <p:cNvPr id="17" name="Picture 16" descr="Screen Clipp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8522" y="279919"/>
            <a:ext cx="8306959" cy="2600688"/>
          </a:xfrm>
          <a:prstGeom prst="rect">
            <a:avLst/>
          </a:prstGeom>
        </p:spPr>
      </p:pic>
    </p:spTree>
    <p:extLst>
      <p:ext uri="{BB962C8B-B14F-4D97-AF65-F5344CB8AC3E}">
        <p14:creationId xmlns:p14="http://schemas.microsoft.com/office/powerpoint/2010/main" val="8611815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586538" y="510646"/>
            <a:ext cx="957262" cy="381000"/>
          </a:xfrm>
          <a:prstGeom prst="rect">
            <a:avLst/>
          </a:prstGeom>
        </p:spPr>
        <p:txBody>
          <a:bodyPr/>
          <a:lstStyle>
            <a:lvl1pPr>
              <a:defRPr>
                <a:latin typeface="Arial" charset="0"/>
                <a:ea typeface="ＭＳ Ｐゴシック" charset="-128"/>
              </a:defRPr>
            </a:lvl1pPr>
          </a:lstStyle>
          <a:p>
            <a:pPr defTabSz="761970" eaLnBrk="0" fontAlgn="base" hangingPunct="0">
              <a:spcBef>
                <a:spcPct val="0"/>
              </a:spcBef>
              <a:spcAft>
                <a:spcPct val="0"/>
              </a:spcAft>
              <a:defRPr/>
            </a:pPr>
            <a:fld id="{3EF2EC9B-CE85-4392-B06A-278641C08F0A}" type="datetimeFigureOut">
              <a:rPr lang="en-US" sz="1500" smtClean="0">
                <a:solidFill>
                  <a:prstClr val="black"/>
                </a:solidFill>
              </a:rPr>
              <a:pPr defTabSz="761970" eaLnBrk="0" fontAlgn="base" hangingPunct="0">
                <a:spcBef>
                  <a:spcPct val="0"/>
                </a:spcBef>
                <a:spcAft>
                  <a:spcPct val="0"/>
                </a:spcAft>
                <a:defRPr/>
              </a:pPr>
              <a:t>8/26/2024</a:t>
            </a:fld>
            <a:endParaRPr lang="en-US" sz="1500" dirty="0">
              <a:solidFill>
                <a:prstClr val="black"/>
              </a:solidFill>
            </a:endParaRPr>
          </a:p>
        </p:txBody>
      </p:sp>
      <p:sp>
        <p:nvSpPr>
          <p:cNvPr id="5" name="Footer Placeholder 4"/>
          <p:cNvSpPr>
            <a:spLocks noGrp="1"/>
          </p:cNvSpPr>
          <p:nvPr>
            <p:ph type="ftr" sz="quarter" idx="11"/>
          </p:nvPr>
        </p:nvSpPr>
        <p:spPr>
          <a:xfrm>
            <a:off x="5257801" y="510646"/>
            <a:ext cx="1325563" cy="381000"/>
          </a:xfrm>
          <a:prstGeom prst="rect">
            <a:avLst/>
          </a:prstGeom>
        </p:spPr>
        <p:txBody>
          <a:bodyPr/>
          <a:lstStyle>
            <a:lvl1pPr>
              <a:defRPr>
                <a:latin typeface="Arial" charset="0"/>
                <a:ea typeface="ＭＳ Ｐゴシック" charset="-128"/>
              </a:defRPr>
            </a:lvl1pPr>
          </a:lstStyle>
          <a:p>
            <a:pPr defTabSz="761970" eaLnBrk="0" fontAlgn="base" hangingPunct="0">
              <a:spcBef>
                <a:spcPct val="0"/>
              </a:spcBef>
              <a:spcAft>
                <a:spcPct val="0"/>
              </a:spcAft>
              <a:defRPr/>
            </a:pPr>
            <a:endParaRPr lang="en-US" sz="1500" dirty="0">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defTabSz="761970" fontAlgn="base">
              <a:spcBef>
                <a:spcPct val="0"/>
              </a:spcBef>
              <a:spcAft>
                <a:spcPct val="0"/>
              </a:spcAft>
            </a:pPr>
            <a:fld id="{B5A3C738-9BD2-4E63-A9D5-8C894A7146A5}" type="slidenum">
              <a:rPr lang="en-US" altLang="en-US" smtClean="0">
                <a:solidFill>
                  <a:prstClr val="black"/>
                </a:solidFill>
                <a:latin typeface="Arial" panose="020B0604020202020204" pitchFamily="34" charset="0"/>
                <a:ea typeface="ＭＳ Ｐゴシック" panose="020B0600070205080204" pitchFamily="34" charset="-128"/>
              </a:rPr>
              <a:pPr defTabSz="761970" fontAlgn="base">
                <a:spcBef>
                  <a:spcPct val="0"/>
                </a:spcBef>
                <a:spcAft>
                  <a:spcPct val="0"/>
                </a:spcAft>
              </a:pPr>
              <a:t>‹#›</a:t>
            </a:fld>
            <a:endParaRPr lang="en-US" altLang="en-US" dirty="0">
              <a:solidFill>
                <a:prstClr val="black"/>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613468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825500"/>
            <a:ext cx="7772400" cy="9525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685800" y="1905000"/>
            <a:ext cx="7772400" cy="152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85800" y="3556000"/>
            <a:ext cx="7772400" cy="152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a:xfrm>
            <a:off x="381000" y="5270500"/>
            <a:ext cx="7696200" cy="211667"/>
          </a:xfrm>
          <a:prstGeom prst="rect">
            <a:avLst/>
          </a:prstGeom>
        </p:spPr>
        <p:txBody>
          <a:bodyPr/>
          <a:lstStyle>
            <a:lvl1pPr>
              <a:defRPr/>
            </a:lvl1pPr>
          </a:lstStyle>
          <a:p>
            <a:pPr defTabSz="761970" eaLnBrk="0" fontAlgn="base" hangingPunct="0">
              <a:spcBef>
                <a:spcPct val="0"/>
              </a:spcBef>
              <a:spcAft>
                <a:spcPct val="0"/>
              </a:spcAft>
            </a:pPr>
            <a:r>
              <a:rPr lang="en-US" sz="1500">
                <a:solidFill>
                  <a:prstClr val="black"/>
                </a:solidFill>
                <a:latin typeface="Arial" panose="020B0604020202020204" pitchFamily="34" charset="0"/>
                <a:ea typeface="ＭＳ Ｐゴシック" panose="020B0600070205080204" pitchFamily="34" charset="-128"/>
              </a:rPr>
              <a:t>   </a:t>
            </a:r>
            <a:endParaRPr lang="en-US" sz="1500" dirty="0">
              <a:solidFill>
                <a:prstClr val="black"/>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8500536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Title_Slid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134" y="211669"/>
            <a:ext cx="8713465" cy="5438960"/>
          </a:xfrm>
          <a:prstGeom prst="rect">
            <a:avLst/>
          </a:prstGeom>
        </p:spPr>
      </p:pic>
      <p:sp>
        <p:nvSpPr>
          <p:cNvPr id="2" name="Title 1"/>
          <p:cNvSpPr>
            <a:spLocks noGrp="1"/>
          </p:cNvSpPr>
          <p:nvPr>
            <p:ph type="ctrTitle"/>
          </p:nvPr>
        </p:nvSpPr>
        <p:spPr>
          <a:xfrm>
            <a:off x="698500" y="2247757"/>
            <a:ext cx="7747000" cy="327013"/>
          </a:xfrm>
        </p:spPr>
        <p:txBody>
          <a:bodyPr anchor="b"/>
          <a:lstStyle>
            <a:lvl1pPr algn="ctr">
              <a:defRPr sz="2500">
                <a:solidFill>
                  <a:schemeClr val="accent2"/>
                </a:solidFill>
                <a:latin typeface="Arial" pitchFamily="34" charset="0"/>
              </a:defRPr>
            </a:lvl1pPr>
          </a:lstStyle>
          <a:p>
            <a:r>
              <a:rPr lang="en-US" dirty="0"/>
              <a:t>Click to edit Master title style</a:t>
            </a:r>
          </a:p>
        </p:txBody>
      </p:sp>
      <p:sp>
        <p:nvSpPr>
          <p:cNvPr id="3" name="Subtitle 2"/>
          <p:cNvSpPr>
            <a:spLocks noGrp="1"/>
          </p:cNvSpPr>
          <p:nvPr>
            <p:ph type="subTitle" idx="1"/>
          </p:nvPr>
        </p:nvSpPr>
        <p:spPr>
          <a:xfrm>
            <a:off x="698500" y="2794000"/>
            <a:ext cx="7747000" cy="208848"/>
          </a:xfrm>
        </p:spPr>
        <p:txBody>
          <a:bodyPr/>
          <a:lstStyle>
            <a:lvl1pPr marL="0" indent="0" algn="ctr">
              <a:buNone/>
              <a:defRPr sz="1429">
                <a:solidFill>
                  <a:schemeClr val="tx1">
                    <a:tint val="75000"/>
                  </a:schemeClr>
                </a:solidFill>
                <a:latin typeface="Arial" pitchFamily="34" charset="0"/>
              </a:defRPr>
            </a:lvl1pPr>
            <a:lvl2pPr marL="408234" indent="0" algn="ctr">
              <a:buNone/>
              <a:defRPr>
                <a:solidFill>
                  <a:schemeClr val="tx1">
                    <a:tint val="75000"/>
                  </a:schemeClr>
                </a:solidFill>
              </a:defRPr>
            </a:lvl2pPr>
            <a:lvl3pPr marL="816468" indent="0" algn="ctr">
              <a:buNone/>
              <a:defRPr>
                <a:solidFill>
                  <a:schemeClr val="tx1">
                    <a:tint val="75000"/>
                  </a:schemeClr>
                </a:solidFill>
              </a:defRPr>
            </a:lvl3pPr>
            <a:lvl4pPr marL="1224702" indent="0" algn="ctr">
              <a:buNone/>
              <a:defRPr>
                <a:solidFill>
                  <a:schemeClr val="tx1">
                    <a:tint val="75000"/>
                  </a:schemeClr>
                </a:solidFill>
              </a:defRPr>
            </a:lvl4pPr>
            <a:lvl5pPr marL="1632936" indent="0" algn="ctr">
              <a:buNone/>
              <a:defRPr>
                <a:solidFill>
                  <a:schemeClr val="tx1">
                    <a:tint val="75000"/>
                  </a:schemeClr>
                </a:solidFill>
              </a:defRPr>
            </a:lvl5pPr>
            <a:lvl6pPr marL="2041169" indent="0" algn="ctr">
              <a:buNone/>
              <a:defRPr>
                <a:solidFill>
                  <a:schemeClr val="tx1">
                    <a:tint val="75000"/>
                  </a:schemeClr>
                </a:solidFill>
              </a:defRPr>
            </a:lvl6pPr>
            <a:lvl7pPr marL="2449403" indent="0" algn="ctr">
              <a:buNone/>
              <a:defRPr>
                <a:solidFill>
                  <a:schemeClr val="tx1">
                    <a:tint val="75000"/>
                  </a:schemeClr>
                </a:solidFill>
              </a:defRPr>
            </a:lvl7pPr>
            <a:lvl8pPr marL="2857637" indent="0" algn="ctr">
              <a:buNone/>
              <a:defRPr>
                <a:solidFill>
                  <a:schemeClr val="tx1">
                    <a:tint val="75000"/>
                  </a:schemeClr>
                </a:solidFill>
              </a:defRPr>
            </a:lvl8pPr>
            <a:lvl9pPr marL="3265871" indent="0" algn="ctr">
              <a:buNone/>
              <a:defRPr>
                <a:solidFill>
                  <a:schemeClr val="tx1">
                    <a:tint val="75000"/>
                  </a:schemeClr>
                </a:solidFill>
              </a:defRPr>
            </a:lvl9pPr>
          </a:lstStyle>
          <a:p>
            <a:r>
              <a:rPr lang="en-US" dirty="0"/>
              <a:t>Click to edit Master subtitle style</a:t>
            </a:r>
          </a:p>
        </p:txBody>
      </p:sp>
      <p:sp>
        <p:nvSpPr>
          <p:cNvPr id="4" name="Rectangle 3"/>
          <p:cNvSpPr/>
          <p:nvPr/>
        </p:nvSpPr>
        <p:spPr>
          <a:xfrm>
            <a:off x="3482340" y="186267"/>
            <a:ext cx="2125980" cy="821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16468" rtl="0" eaLnBrk="0" fontAlgn="base" latinLnBrk="0" hangingPunct="0">
              <a:lnSpc>
                <a:spcPct val="100000"/>
              </a:lnSpc>
              <a:spcBef>
                <a:spcPct val="0"/>
              </a:spcBef>
              <a:spcAft>
                <a:spcPct val="0"/>
              </a:spcAft>
              <a:buClrTx/>
              <a:buSzTx/>
              <a:buFontTx/>
              <a:buNone/>
              <a:tabLst/>
              <a:defRPr/>
            </a:pPr>
            <a:endParaRPr kumimoji="0" lang="en-US" sz="1607" b="0" i="0" u="none" strike="noStrike" kern="1200" cap="none" spc="0" normalizeH="0" baseline="0" noProof="0" dirty="0">
              <a:ln>
                <a:noFill/>
              </a:ln>
              <a:solidFill>
                <a:srgbClr val="FFFFFF"/>
              </a:solidFill>
              <a:effectLst/>
              <a:uLnTx/>
              <a:uFillTx/>
              <a:latin typeface="Arial" pitchFamily="34" charset="0"/>
              <a:ea typeface="+mn-ea"/>
              <a:cs typeface="+mn-cs"/>
            </a:endParaRPr>
          </a:p>
        </p:txBody>
      </p:sp>
      <p:pic>
        <p:nvPicPr>
          <p:cNvPr id="7" name="Picture 6" descr="Rules_Single_A.png"/>
          <p:cNvPicPr>
            <a:picLocks noChangeAspect="1"/>
          </p:cNvPicPr>
          <p:nvPr/>
        </p:nvPicPr>
        <p:blipFill rotWithShape="1">
          <a:blip r:embed="rId3" cstate="print">
            <a:extLst>
              <a:ext uri="{28A0092B-C50C-407E-A947-70E740481C1C}">
                <a14:useLocalDpi xmlns:a14="http://schemas.microsoft.com/office/drawing/2010/main" val="0"/>
              </a:ext>
            </a:extLst>
          </a:blip>
          <a:srcRect l="25529" r="-57141"/>
          <a:stretch/>
        </p:blipFill>
        <p:spPr>
          <a:xfrm>
            <a:off x="1627124" y="401090"/>
            <a:ext cx="10034016" cy="82594"/>
          </a:xfrm>
          <a:prstGeom prst="rect">
            <a:avLst/>
          </a:prstGeom>
        </p:spPr>
      </p:pic>
      <p:sp>
        <p:nvSpPr>
          <p:cNvPr id="5" name="Rectangle 4"/>
          <p:cNvSpPr/>
          <p:nvPr/>
        </p:nvSpPr>
        <p:spPr>
          <a:xfrm>
            <a:off x="6812289" y="4070923"/>
            <a:ext cx="2080291" cy="1605106"/>
          </a:xfrm>
          <a:custGeom>
            <a:avLst/>
            <a:gdLst>
              <a:gd name="connsiteX0" fmla="*/ 0 w 1973580"/>
              <a:gd name="connsiteY0" fmla="*/ 0 h 1389864"/>
              <a:gd name="connsiteX1" fmla="*/ 1973580 w 1973580"/>
              <a:gd name="connsiteY1" fmla="*/ 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0 h 1389864"/>
              <a:gd name="connsiteX1" fmla="*/ 1935480 w 1973580"/>
              <a:gd name="connsiteY1" fmla="*/ 6096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54731 h 1444595"/>
              <a:gd name="connsiteX1" fmla="*/ 1577340 w 1973580"/>
              <a:gd name="connsiteY1" fmla="*/ 1391 h 1444595"/>
              <a:gd name="connsiteX2" fmla="*/ 1935480 w 1973580"/>
              <a:gd name="connsiteY2" fmla="*/ 115691 h 1444595"/>
              <a:gd name="connsiteX3" fmla="*/ 1973580 w 1973580"/>
              <a:gd name="connsiteY3" fmla="*/ 1444595 h 1444595"/>
              <a:gd name="connsiteX4" fmla="*/ 0 w 1973580"/>
              <a:gd name="connsiteY4" fmla="*/ 1444595 h 1444595"/>
              <a:gd name="connsiteX5" fmla="*/ 0 w 1973580"/>
              <a:gd name="connsiteY5"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0 w 2080291"/>
              <a:gd name="connsiteY6"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60960 w 2080291"/>
              <a:gd name="connsiteY6" fmla="*/ 103009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1"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16468" rtl="0" eaLnBrk="0" fontAlgn="base" latinLnBrk="0" hangingPunct="0">
              <a:lnSpc>
                <a:spcPct val="100000"/>
              </a:lnSpc>
              <a:spcBef>
                <a:spcPct val="0"/>
              </a:spcBef>
              <a:spcAft>
                <a:spcPct val="0"/>
              </a:spcAft>
              <a:buClrTx/>
              <a:buSzTx/>
              <a:buFontTx/>
              <a:buNone/>
              <a:tabLst/>
              <a:defRPr/>
            </a:pPr>
            <a:endParaRPr kumimoji="0" lang="en-US" sz="1607" b="0" i="0" u="none" strike="noStrike" kern="1200" cap="none" spc="0" normalizeH="0" baseline="0" noProof="0" dirty="0">
              <a:ln>
                <a:noFill/>
              </a:ln>
              <a:solidFill>
                <a:srgbClr val="FFFFFF"/>
              </a:solidFill>
              <a:effectLst/>
              <a:uLnTx/>
              <a:uFillTx/>
              <a:latin typeface="Arial" pitchFamily="34" charset="0"/>
              <a:ea typeface="+mn-ea"/>
              <a:cs typeface="+mn-cs"/>
            </a:endParaRPr>
          </a:p>
        </p:txBody>
      </p:sp>
      <p:pic>
        <p:nvPicPr>
          <p:cNvPr id="10" name="Picture 9" descr="Audi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5369" y="4491268"/>
            <a:ext cx="987056" cy="867456"/>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24476" r="23794"/>
          <a:stretch/>
        </p:blipFill>
        <p:spPr>
          <a:xfrm>
            <a:off x="8674494" y="4268120"/>
            <a:ext cx="275507" cy="591749"/>
          </a:xfrm>
          <a:prstGeom prst="rect">
            <a:avLst/>
          </a:prstGeom>
        </p:spPr>
      </p:pic>
      <p:pic>
        <p:nvPicPr>
          <p:cNvPr id="13" name="Picture 12" descr="Swirl_3.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688654">
            <a:off x="7441074" y="5327518"/>
            <a:ext cx="386047" cy="237560"/>
          </a:xfrm>
          <a:prstGeom prst="rect">
            <a:avLst/>
          </a:prstGeom>
        </p:spPr>
      </p:pic>
      <p:pic>
        <p:nvPicPr>
          <p:cNvPr id="14" name="Picture 13" descr="Swirl_3.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073124">
            <a:off x="7957668" y="4520636"/>
            <a:ext cx="492914" cy="245691"/>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l="4669" t="13753" r="6579" b="12460"/>
          <a:stretch/>
        </p:blipFill>
        <p:spPr>
          <a:xfrm>
            <a:off x="7939373" y="4859867"/>
            <a:ext cx="672857" cy="621567"/>
          </a:xfrm>
          <a:prstGeom prst="rect">
            <a:avLst/>
          </a:prstGeom>
        </p:spPr>
      </p:pic>
      <p:sp>
        <p:nvSpPr>
          <p:cNvPr id="6" name="Footer Placeholder 5"/>
          <p:cNvSpPr>
            <a:spLocks noGrp="1"/>
          </p:cNvSpPr>
          <p:nvPr>
            <p:ph type="ftr" sz="quarter" idx="10"/>
          </p:nvPr>
        </p:nvSpPr>
        <p:spPr>
          <a:xfrm>
            <a:off x="1204120" y="5303226"/>
            <a:ext cx="6201666" cy="305153"/>
          </a:xfrm>
        </p:spPr>
        <p:txBody>
          <a:bodyPr/>
          <a:lstStyle>
            <a:lvl1pPr>
              <a:defRPr sz="536">
                <a:latin typeface="Arial" pitchFamily="34" charset="0"/>
              </a:defRPr>
            </a:lvl1pPr>
          </a:lstStyle>
          <a:p>
            <a:pPr defTabSz="816468" eaLnBrk="0" fontAlgn="base" hangingPunct="0">
              <a:spcBef>
                <a:spcPct val="0"/>
              </a:spcBef>
              <a:spcAft>
                <a:spcPct val="0"/>
              </a:spcAft>
            </a:pPr>
            <a:r>
              <a:rPr lang="en-US">
                <a:solidFill>
                  <a:srgbClr val="000000">
                    <a:tint val="75000"/>
                  </a:srgbClr>
                </a:solidFill>
                <a:ea typeface="ＭＳ Ｐゴシック"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ea typeface="ＭＳ Ｐゴシック" charset="-128"/>
            </a:endParaRPr>
          </a:p>
        </p:txBody>
      </p:sp>
      <p:pic>
        <p:nvPicPr>
          <p:cNvPr id="9" name="Picture 8"/>
          <p:cNvPicPr>
            <a:picLocks noChangeAspect="1"/>
          </p:cNvPicPr>
          <p:nvPr/>
        </p:nvPicPr>
        <p:blipFill>
          <a:blip r:embed="rId9" cstate="print"/>
          <a:stretch>
            <a:fillRect/>
          </a:stretch>
        </p:blipFill>
        <p:spPr>
          <a:xfrm>
            <a:off x="0" y="5346365"/>
            <a:ext cx="1151034" cy="295137"/>
          </a:xfrm>
          <a:prstGeom prst="rect">
            <a:avLst/>
          </a:prstGeom>
        </p:spPr>
      </p:pic>
    </p:spTree>
    <p:extLst>
      <p:ext uri="{BB962C8B-B14F-4D97-AF65-F5344CB8AC3E}">
        <p14:creationId xmlns:p14="http://schemas.microsoft.com/office/powerpoint/2010/main" val="13294296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41600" y="1850411"/>
            <a:ext cx="6172200" cy="327013"/>
          </a:xfrm>
        </p:spPr>
        <p:txBody>
          <a:bodyPr anchor="ctr"/>
          <a:lstStyle>
            <a:lvl1pPr algn="l">
              <a:defRPr sz="2500" b="0" cap="none" baseline="0">
                <a:solidFill>
                  <a:srgbClr val="055C91"/>
                </a:solidFill>
                <a:latin typeface="Arial" pitchFamily="34" charset="0"/>
              </a:defRPr>
            </a:lvl1pPr>
          </a:lstStyle>
          <a:p>
            <a:r>
              <a:rPr lang="en-US" dirty="0"/>
              <a:t>Click to edit Master title style</a:t>
            </a:r>
          </a:p>
        </p:txBody>
      </p:sp>
      <p:sp>
        <p:nvSpPr>
          <p:cNvPr id="3" name="Text Placeholder 2"/>
          <p:cNvSpPr>
            <a:spLocks noGrp="1"/>
          </p:cNvSpPr>
          <p:nvPr>
            <p:ph type="body" idx="1"/>
          </p:nvPr>
        </p:nvSpPr>
        <p:spPr>
          <a:xfrm>
            <a:off x="2641600" y="2452227"/>
            <a:ext cx="6172200" cy="234954"/>
          </a:xfrm>
        </p:spPr>
        <p:txBody>
          <a:bodyPr anchor="t"/>
          <a:lstStyle>
            <a:lvl1pPr marL="0" indent="0">
              <a:buNone/>
              <a:defRPr sz="1607">
                <a:solidFill>
                  <a:schemeClr val="tx1">
                    <a:tint val="75000"/>
                  </a:schemeClr>
                </a:solidFill>
                <a:latin typeface="Arial" pitchFamily="34" charset="0"/>
              </a:defRPr>
            </a:lvl1pPr>
            <a:lvl2pPr marL="408234" indent="0">
              <a:buNone/>
              <a:defRPr sz="1607">
                <a:solidFill>
                  <a:schemeClr val="tx1">
                    <a:tint val="75000"/>
                  </a:schemeClr>
                </a:solidFill>
              </a:defRPr>
            </a:lvl2pPr>
            <a:lvl3pPr marL="816468" indent="0">
              <a:buNone/>
              <a:defRPr sz="1429">
                <a:solidFill>
                  <a:schemeClr val="tx1">
                    <a:tint val="75000"/>
                  </a:schemeClr>
                </a:solidFill>
              </a:defRPr>
            </a:lvl3pPr>
            <a:lvl4pPr marL="1224702" indent="0">
              <a:buNone/>
              <a:defRPr sz="1250">
                <a:solidFill>
                  <a:schemeClr val="tx1">
                    <a:tint val="75000"/>
                  </a:schemeClr>
                </a:solidFill>
              </a:defRPr>
            </a:lvl4pPr>
            <a:lvl5pPr marL="1632936" indent="0">
              <a:buNone/>
              <a:defRPr sz="1250">
                <a:solidFill>
                  <a:schemeClr val="tx1">
                    <a:tint val="75000"/>
                  </a:schemeClr>
                </a:solidFill>
              </a:defRPr>
            </a:lvl5pPr>
            <a:lvl6pPr marL="2041169" indent="0">
              <a:buNone/>
              <a:defRPr sz="1250">
                <a:solidFill>
                  <a:schemeClr val="tx1">
                    <a:tint val="75000"/>
                  </a:schemeClr>
                </a:solidFill>
              </a:defRPr>
            </a:lvl6pPr>
            <a:lvl7pPr marL="2449403" indent="0">
              <a:buNone/>
              <a:defRPr sz="1250">
                <a:solidFill>
                  <a:schemeClr val="tx1">
                    <a:tint val="75000"/>
                  </a:schemeClr>
                </a:solidFill>
              </a:defRPr>
            </a:lvl7pPr>
            <a:lvl8pPr marL="2857637" indent="0">
              <a:buNone/>
              <a:defRPr sz="1250">
                <a:solidFill>
                  <a:schemeClr val="tx1">
                    <a:tint val="75000"/>
                  </a:schemeClr>
                </a:solidFill>
              </a:defRPr>
            </a:lvl8pPr>
            <a:lvl9pPr marL="3265871" indent="0">
              <a:buNone/>
              <a:defRPr sz="1250">
                <a:solidFill>
                  <a:schemeClr val="tx1">
                    <a:tint val="75000"/>
                  </a:schemeClr>
                </a:solidFill>
              </a:defRPr>
            </a:lvl9pPr>
          </a:lstStyle>
          <a:p>
            <a:pPr lvl="0"/>
            <a:r>
              <a:rPr lang="en-US" dirty="0"/>
              <a:t>Click to edit Master text styles</a:t>
            </a:r>
          </a:p>
        </p:txBody>
      </p:sp>
      <p:pic>
        <p:nvPicPr>
          <p:cNvPr id="6" name="Picture 5" descr="Rules_Single_A.png"/>
          <p:cNvPicPr>
            <a:picLocks noChangeAspect="1"/>
          </p:cNvPicPr>
          <p:nvPr/>
        </p:nvPicPr>
        <p:blipFill rotWithShape="1">
          <a:blip r:embed="rId2" cstate="print">
            <a:extLst>
              <a:ext uri="{28A0092B-C50C-407E-A947-70E740481C1C}">
                <a14:useLocalDpi xmlns:a14="http://schemas.microsoft.com/office/drawing/2010/main" val="0"/>
              </a:ext>
            </a:extLst>
          </a:blip>
          <a:srcRect l="25529" r="-57141"/>
          <a:stretch/>
        </p:blipFill>
        <p:spPr>
          <a:xfrm>
            <a:off x="1597688" y="5406360"/>
            <a:ext cx="11423745" cy="75696"/>
          </a:xfrm>
          <a:prstGeom prst="rect">
            <a:avLst/>
          </a:prstGeom>
        </p:spPr>
      </p:pic>
      <p:pic>
        <p:nvPicPr>
          <p:cNvPr id="4" name="Picture 3" descr="Audi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713" y="301628"/>
            <a:ext cx="1840495" cy="1617486"/>
          </a:xfrm>
          <a:prstGeom prst="rect">
            <a:avLst/>
          </a:prstGeom>
        </p:spPr>
      </p:pic>
      <p:pic>
        <p:nvPicPr>
          <p:cNvPr id="11" name="Picture 10" descr="Swirl_3.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569126">
            <a:off x="1431691" y="1596892"/>
            <a:ext cx="908570" cy="559104"/>
          </a:xfrm>
          <a:prstGeom prst="rect">
            <a:avLst/>
          </a:prstGeom>
        </p:spPr>
      </p:pic>
      <p:pic>
        <p:nvPicPr>
          <p:cNvPr id="12" name="Picture 11" descr="Swirl_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3873741" flipH="1">
            <a:off x="284341" y="2889813"/>
            <a:ext cx="663222" cy="833254"/>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l="4669" t="13753" r="6579" b="12460"/>
          <a:stretch/>
        </p:blipFill>
        <p:spPr>
          <a:xfrm>
            <a:off x="879649" y="2170769"/>
            <a:ext cx="1101550" cy="1017581"/>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0704" y="3778962"/>
            <a:ext cx="596838" cy="663154"/>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l="24476" r="23794"/>
          <a:stretch/>
        </p:blipFill>
        <p:spPr>
          <a:xfrm>
            <a:off x="737542" y="4003964"/>
            <a:ext cx="252342" cy="541994"/>
          </a:xfrm>
          <a:prstGeom prst="rect">
            <a:avLst/>
          </a:prstGeom>
        </p:spPr>
      </p:pic>
      <p:sp>
        <p:nvSpPr>
          <p:cNvPr id="7" name="Footer Placeholder 6"/>
          <p:cNvSpPr>
            <a:spLocks noGrp="1"/>
          </p:cNvSpPr>
          <p:nvPr>
            <p:ph type="ftr" sz="quarter" idx="10"/>
          </p:nvPr>
        </p:nvSpPr>
        <p:spPr>
          <a:xfrm>
            <a:off x="1597688" y="5482057"/>
            <a:ext cx="6781693" cy="203779"/>
          </a:xfrm>
        </p:spPr>
        <p:txBody>
          <a:bodyPr/>
          <a:lstStyle>
            <a:lvl1pPr>
              <a:defRPr sz="536">
                <a:latin typeface="Arial" pitchFamily="34" charset="0"/>
              </a:defRPr>
            </a:lvl1pPr>
          </a:lstStyle>
          <a:p>
            <a:pPr defTabSz="816468" eaLnBrk="0" fontAlgn="base" hangingPunct="0">
              <a:spcBef>
                <a:spcPct val="0"/>
              </a:spcBef>
              <a:spcAft>
                <a:spcPct val="0"/>
              </a:spcAft>
            </a:pPr>
            <a:r>
              <a:rPr lang="en-US">
                <a:solidFill>
                  <a:srgbClr val="000000">
                    <a:tint val="75000"/>
                  </a:srgbClr>
                </a:solidFill>
                <a:ea typeface="ＭＳ Ｐゴシック"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ea typeface="ＭＳ Ｐゴシック" charset="-128"/>
            </a:endParaRPr>
          </a:p>
        </p:txBody>
      </p:sp>
      <p:pic>
        <p:nvPicPr>
          <p:cNvPr id="17" name="Picture 16"/>
          <p:cNvPicPr>
            <a:picLocks noChangeAspect="1"/>
          </p:cNvPicPr>
          <p:nvPr/>
        </p:nvPicPr>
        <p:blipFill>
          <a:blip r:embed="rId9" cstate="print"/>
          <a:stretch>
            <a:fillRect/>
          </a:stretch>
        </p:blipFill>
        <p:spPr>
          <a:xfrm>
            <a:off x="118726" y="5302530"/>
            <a:ext cx="1400289" cy="359048"/>
          </a:xfrm>
          <a:prstGeom prst="rect">
            <a:avLst/>
          </a:prstGeom>
        </p:spPr>
      </p:pic>
    </p:spTree>
    <p:extLst>
      <p:ext uri="{BB962C8B-B14F-4D97-AF65-F5344CB8AC3E}">
        <p14:creationId xmlns:p14="http://schemas.microsoft.com/office/powerpoint/2010/main" val="36608230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53088" indent="-153088">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762000" y="421807"/>
            <a:ext cx="8026400" cy="256938"/>
          </a:xfrm>
        </p:spPr>
        <p:txBody>
          <a:bodyPr/>
          <a:lstStyle>
            <a:lvl1pPr>
              <a:defRPr>
                <a:latin typeface="Arial" pitchFamily="34" charset="0"/>
              </a:defRPr>
            </a:lvl1pPr>
          </a:lstStyle>
          <a:p>
            <a:r>
              <a:rPr lang="en-US" dirty="0"/>
              <a:t>Click to edit Master title style</a:t>
            </a:r>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790222"/>
            <a:ext cx="8586216" cy="37254"/>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185222"/>
            <a:ext cx="628992" cy="581046"/>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8" y="5406360"/>
            <a:ext cx="11423745" cy="75696"/>
          </a:xfrm>
          <a:prstGeom prst="rect">
            <a:avLst/>
          </a:prstGeom>
        </p:spPr>
      </p:pic>
      <p:sp>
        <p:nvSpPr>
          <p:cNvPr id="2" name="Footer Placeholder 1"/>
          <p:cNvSpPr>
            <a:spLocks noGrp="1"/>
          </p:cNvSpPr>
          <p:nvPr>
            <p:ph type="ftr" sz="quarter" idx="10"/>
          </p:nvPr>
        </p:nvSpPr>
        <p:spPr>
          <a:xfrm>
            <a:off x="1597688" y="5482057"/>
            <a:ext cx="6781693" cy="203779"/>
          </a:xfrm>
        </p:spPr>
        <p:txBody>
          <a:bodyPr/>
          <a:lstStyle>
            <a:lvl1pPr>
              <a:defRPr sz="536">
                <a:latin typeface="Arial" pitchFamily="34" charset="0"/>
              </a:defRPr>
            </a:lvl1pPr>
          </a:lstStyle>
          <a:p>
            <a:pPr defTabSz="816468" eaLnBrk="0" fontAlgn="base" hangingPunct="0">
              <a:spcBef>
                <a:spcPct val="0"/>
              </a:spcBef>
              <a:spcAft>
                <a:spcPct val="0"/>
              </a:spcAft>
            </a:pPr>
            <a:r>
              <a:rPr lang="en-US">
                <a:solidFill>
                  <a:srgbClr val="000000">
                    <a:tint val="75000"/>
                  </a:srgbClr>
                </a:solidFill>
                <a:ea typeface="ＭＳ Ｐゴシック"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ea typeface="ＭＳ Ｐゴシック" charset="-128"/>
            </a:endParaRPr>
          </a:p>
        </p:txBody>
      </p:sp>
      <p:pic>
        <p:nvPicPr>
          <p:cNvPr id="5" name="Picture 4"/>
          <p:cNvPicPr>
            <a:picLocks noChangeAspect="1"/>
          </p:cNvPicPr>
          <p:nvPr/>
        </p:nvPicPr>
        <p:blipFill>
          <a:blip r:embed="rId5" cstate="print"/>
          <a:stretch>
            <a:fillRect/>
          </a:stretch>
        </p:blipFill>
        <p:spPr>
          <a:xfrm>
            <a:off x="47183" y="5270500"/>
            <a:ext cx="1439449" cy="369089"/>
          </a:xfrm>
          <a:prstGeom prst="rect">
            <a:avLst/>
          </a:prstGeom>
        </p:spPr>
      </p:pic>
    </p:spTree>
    <p:extLst>
      <p:ext uri="{BB962C8B-B14F-4D97-AF65-F5344CB8AC3E}">
        <p14:creationId xmlns:p14="http://schemas.microsoft.com/office/powerpoint/2010/main" val="12066352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2000" y="333514"/>
            <a:ext cx="8026400" cy="256938"/>
          </a:xfrm>
        </p:spPr>
        <p:txBody>
          <a:bodyPr/>
          <a:lstStyle>
            <a:lvl1pPr>
              <a:defRPr>
                <a:latin typeface="Arial" pitchFamily="34" charset="0"/>
              </a:defRPr>
            </a:lvl1pPr>
          </a:lstStyle>
          <a:p>
            <a:r>
              <a:rPr lang="en-US" dirty="0"/>
              <a:t>Click to edit Master title style</a:t>
            </a:r>
          </a:p>
        </p:txBody>
      </p:sp>
      <p:pic>
        <p:nvPicPr>
          <p:cNvPr id="8" name="Picture 7"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003" r="10006"/>
          <a:stretch/>
        </p:blipFill>
        <p:spPr>
          <a:xfrm>
            <a:off x="215900" y="790222"/>
            <a:ext cx="8586216" cy="37254"/>
          </a:xfrm>
          <a:prstGeom prst="rect">
            <a:avLst/>
          </a:prstGeom>
        </p:spPr>
      </p:pic>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185222"/>
            <a:ext cx="628992" cy="581046"/>
          </a:xfrm>
          <a:prstGeom prst="rect">
            <a:avLst/>
          </a:prstGeom>
        </p:spPr>
      </p:pic>
      <p:pic>
        <p:nvPicPr>
          <p:cNvPr id="22" name="Picture 21"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l="25529" r="-57141"/>
          <a:stretch/>
        </p:blipFill>
        <p:spPr>
          <a:xfrm>
            <a:off x="1597688" y="5406360"/>
            <a:ext cx="11423745" cy="75696"/>
          </a:xfrm>
          <a:prstGeom prst="rect">
            <a:avLst/>
          </a:prstGeom>
        </p:spPr>
      </p:pic>
      <p:sp>
        <p:nvSpPr>
          <p:cNvPr id="3" name="Footer Placeholder 2"/>
          <p:cNvSpPr>
            <a:spLocks noGrp="1"/>
          </p:cNvSpPr>
          <p:nvPr>
            <p:ph type="ftr" sz="quarter" idx="10"/>
          </p:nvPr>
        </p:nvSpPr>
        <p:spPr>
          <a:xfrm>
            <a:off x="1597688" y="5482057"/>
            <a:ext cx="6781693" cy="203779"/>
          </a:xfrm>
        </p:spPr>
        <p:txBody>
          <a:bodyPr/>
          <a:lstStyle>
            <a:lvl1pPr>
              <a:defRPr sz="536">
                <a:latin typeface="Arial" pitchFamily="34" charset="0"/>
              </a:defRPr>
            </a:lvl1pPr>
          </a:lstStyle>
          <a:p>
            <a:pPr defTabSz="816468" eaLnBrk="0" fontAlgn="base" hangingPunct="0">
              <a:spcBef>
                <a:spcPct val="0"/>
              </a:spcBef>
              <a:spcAft>
                <a:spcPct val="0"/>
              </a:spcAft>
            </a:pPr>
            <a:r>
              <a:rPr lang="en-US">
                <a:solidFill>
                  <a:srgbClr val="000000">
                    <a:tint val="75000"/>
                  </a:srgbClr>
                </a:solidFill>
                <a:ea typeface="ＭＳ Ｐゴシック"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ea typeface="ＭＳ Ｐゴシック" charset="-128"/>
            </a:endParaRPr>
          </a:p>
        </p:txBody>
      </p:sp>
      <p:pic>
        <p:nvPicPr>
          <p:cNvPr id="9" name="Picture 8"/>
          <p:cNvPicPr>
            <a:picLocks noChangeAspect="1"/>
          </p:cNvPicPr>
          <p:nvPr/>
        </p:nvPicPr>
        <p:blipFill>
          <a:blip r:embed="rId5" cstate="print"/>
          <a:stretch>
            <a:fillRect/>
          </a:stretch>
        </p:blipFill>
        <p:spPr>
          <a:xfrm>
            <a:off x="60488" y="5254984"/>
            <a:ext cx="1403024" cy="359749"/>
          </a:xfrm>
          <a:prstGeom prst="rect">
            <a:avLst/>
          </a:prstGeom>
        </p:spPr>
      </p:pic>
    </p:spTree>
    <p:extLst>
      <p:ext uri="{BB962C8B-B14F-4D97-AF65-F5344CB8AC3E}">
        <p14:creationId xmlns:p14="http://schemas.microsoft.com/office/powerpoint/2010/main" val="38410965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atin typeface="Arial" pitchFamily="34" charset="0"/>
              </a:defRPr>
            </a:lvl1pPr>
          </a:lstStyle>
          <a:p>
            <a:pPr defTabSz="816468" eaLnBrk="0" fontAlgn="base" hangingPunct="0">
              <a:spcBef>
                <a:spcPct val="0"/>
              </a:spcBef>
              <a:spcAft>
                <a:spcPct val="0"/>
              </a:spcAft>
            </a:pPr>
            <a:r>
              <a:rPr lang="en-US">
                <a:solidFill>
                  <a:srgbClr val="000000">
                    <a:tint val="75000"/>
                  </a:srgbClr>
                </a:solidFill>
                <a:ea typeface="ＭＳ Ｐゴシック"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ea typeface="ＭＳ Ｐゴシック" charset="-128"/>
            </a:endParaRPr>
          </a:p>
        </p:txBody>
      </p:sp>
    </p:spTree>
    <p:extLst>
      <p:ext uri="{BB962C8B-B14F-4D97-AF65-F5344CB8AC3E}">
        <p14:creationId xmlns:p14="http://schemas.microsoft.com/office/powerpoint/2010/main" val="6185230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 name="Rectangle 2"/>
          <p:cNvSpPr/>
          <p:nvPr/>
        </p:nvSpPr>
        <p:spPr>
          <a:xfrm flipV="1">
            <a:off x="0" y="3447521"/>
            <a:ext cx="9144000" cy="38365"/>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useBgFill="1">
        <p:nvSpPr>
          <p:cNvPr id="4" name="Rounded Rectangle 3"/>
          <p:cNvSpPr/>
          <p:nvPr/>
        </p:nvSpPr>
        <p:spPr bwMode="white">
          <a:xfrm>
            <a:off x="5410202" y="3302004"/>
            <a:ext cx="3063875" cy="22490"/>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useBgFill="1">
        <p:nvSpPr>
          <p:cNvPr id="5" name="Rounded Rectangle 4"/>
          <p:cNvSpPr/>
          <p:nvPr/>
        </p:nvSpPr>
        <p:spPr bwMode="white">
          <a:xfrm>
            <a:off x="7377113" y="3384023"/>
            <a:ext cx="1600200" cy="3042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p:nvSpPr>
          <p:cNvPr id="6" name="Rectangle 5"/>
          <p:cNvSpPr/>
          <p:nvPr/>
        </p:nvSpPr>
        <p:spPr>
          <a:xfrm>
            <a:off x="0" y="3302004"/>
            <a:ext cx="9144000" cy="203729"/>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p:nvSpPr>
          <p:cNvPr id="7" name="Rectangle 6"/>
          <p:cNvSpPr/>
          <p:nvPr/>
        </p:nvSpPr>
        <p:spPr>
          <a:xfrm>
            <a:off x="0" y="3308615"/>
            <a:ext cx="9144000" cy="117739"/>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p:nvSpPr>
          <p:cNvPr id="8" name="Rectangle 7"/>
          <p:cNvSpPr/>
          <p:nvPr userDrawn="1"/>
        </p:nvSpPr>
        <p:spPr>
          <a:xfrm>
            <a:off x="0" y="4"/>
            <a:ext cx="9144000" cy="3308615"/>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p:nvSpPr>
          <p:cNvPr id="9" name="Subtitle 8"/>
          <p:cNvSpPr>
            <a:spLocks noGrp="1"/>
          </p:cNvSpPr>
          <p:nvPr>
            <p:ph type="subTitle" idx="1"/>
          </p:nvPr>
        </p:nvSpPr>
        <p:spPr>
          <a:xfrm>
            <a:off x="1584293" y="3937000"/>
            <a:ext cx="6324600" cy="1079500"/>
          </a:xfrm>
        </p:spPr>
        <p:txBody>
          <a:bodyPr>
            <a:noAutofit/>
          </a:bodyPr>
          <a:lstStyle>
            <a:lvl1pPr marL="53341" indent="0" algn="ctr">
              <a:buNone/>
              <a:defRPr sz="2857">
                <a:solidFill>
                  <a:schemeClr val="accent3">
                    <a:lumMod val="75000"/>
                  </a:schemeClr>
                </a:solidFill>
                <a:latin typeface="Arial" pitchFamily="34" charset="0"/>
              </a:defRPr>
            </a:lvl1pPr>
            <a:lvl2pPr marL="381005" indent="0" algn="ctr">
              <a:buNone/>
            </a:lvl2pPr>
            <a:lvl3pPr marL="762010" indent="0" algn="ctr">
              <a:buNone/>
            </a:lvl3pPr>
            <a:lvl4pPr marL="1143014" indent="0" algn="ctr">
              <a:buNone/>
            </a:lvl4pPr>
            <a:lvl5pPr marL="1524019" indent="0" algn="ctr">
              <a:buNone/>
            </a:lvl5pPr>
            <a:lvl6pPr marL="1905024" indent="0" algn="ctr">
              <a:buNone/>
            </a:lvl6pPr>
            <a:lvl7pPr marL="2286028" indent="0" algn="ctr">
              <a:buNone/>
            </a:lvl7pPr>
            <a:lvl8pPr marL="2667032" indent="0" algn="ctr">
              <a:buNone/>
            </a:lvl8pPr>
            <a:lvl9pPr marL="3048037" indent="0" algn="ctr">
              <a:buNone/>
            </a:lvl9pPr>
          </a:lstStyle>
          <a:p>
            <a:r>
              <a:rPr lang="en-US" dirty="0"/>
              <a:t>Click to edit Master subtitle style</a:t>
            </a:r>
          </a:p>
        </p:txBody>
      </p:sp>
      <p:pic>
        <p:nvPicPr>
          <p:cNvPr id="1026" name="Picture 2"/>
          <p:cNvPicPr>
            <a:picLocks noChangeAspect="1" noChangeArrowheads="1"/>
          </p:cNvPicPr>
          <p:nvPr userDrawn="1"/>
        </p:nvPicPr>
        <p:blipFill>
          <a:blip r:embed="rId2" cstate="print"/>
          <a:srcRect/>
          <a:stretch>
            <a:fillRect/>
          </a:stretch>
        </p:blipFill>
        <p:spPr bwMode="auto">
          <a:xfrm>
            <a:off x="3200400" y="136076"/>
            <a:ext cx="2667000" cy="3073747"/>
          </a:xfrm>
          <a:prstGeom prst="rect">
            <a:avLst/>
          </a:prstGeom>
          <a:noFill/>
          <a:ln w="9525">
            <a:noFill/>
            <a:miter lim="800000"/>
            <a:headEnd/>
            <a:tailEnd/>
          </a:ln>
        </p:spPr>
      </p:pic>
    </p:spTree>
    <p:extLst>
      <p:ext uri="{BB962C8B-B14F-4D97-AF65-F5344CB8AC3E}">
        <p14:creationId xmlns:p14="http://schemas.microsoft.com/office/powerpoint/2010/main" val="17742954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637365"/>
            <a:ext cx="8382000" cy="373729"/>
          </a:xfrm>
        </p:spPr>
        <p:txBody>
          <a:bodyPr/>
          <a:lstStyle>
            <a:lvl1pPr>
              <a:defRPr sz="2857" b="0" i="0" cap="none" baseline="0">
                <a:solidFill>
                  <a:schemeClr val="accent3">
                    <a:lumMod val="75000"/>
                  </a:schemeClr>
                </a:solidFill>
                <a:latin typeface="Arial" pitchFamily="34" charset="0"/>
              </a:defRPr>
            </a:lvl1pPr>
          </a:lstStyle>
          <a:p>
            <a:r>
              <a:rPr lang="en-US" dirty="0"/>
              <a:t>Click to edit Master title style</a:t>
            </a:r>
          </a:p>
        </p:txBody>
      </p:sp>
      <p:sp>
        <p:nvSpPr>
          <p:cNvPr id="5" name="Content Placeholder 4"/>
          <p:cNvSpPr>
            <a:spLocks noGrp="1"/>
          </p:cNvSpPr>
          <p:nvPr>
            <p:ph sz="quarter" idx="2"/>
          </p:nvPr>
        </p:nvSpPr>
        <p:spPr>
          <a:xfrm>
            <a:off x="381000" y="1524000"/>
            <a:ext cx="4041648" cy="1358385"/>
          </a:xfrm>
        </p:spPr>
        <p:txBody>
          <a:bodyPr/>
          <a:lstStyle>
            <a:lvl1pPr>
              <a:defRPr sz="2143">
                <a:latin typeface="Arial" pitchFamily="34" charset="0"/>
              </a:defRPr>
            </a:lvl1pPr>
            <a:lvl2pPr>
              <a:defRPr sz="1667">
                <a:latin typeface="Arial" pitchFamily="34" charset="0"/>
              </a:defRPr>
            </a:lvl2pPr>
            <a:lvl3pPr>
              <a:defRPr sz="1500">
                <a:latin typeface="Arial" pitchFamily="34" charset="0"/>
              </a:defRPr>
            </a:lvl3pPr>
            <a:lvl4pPr>
              <a:defRPr sz="1333">
                <a:latin typeface="Arial" pitchFamily="34" charset="0"/>
              </a:defRPr>
            </a:lvl4pPr>
            <a:lvl5pPr>
              <a:defRPr sz="1333">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718314" y="1524000"/>
            <a:ext cx="4041775" cy="1358385"/>
          </a:xfrm>
        </p:spPr>
        <p:txBody>
          <a:bodyPr/>
          <a:lstStyle>
            <a:lvl1pPr>
              <a:defRPr sz="2143">
                <a:latin typeface="Arial" pitchFamily="34" charset="0"/>
              </a:defRPr>
            </a:lvl1pPr>
            <a:lvl2pPr>
              <a:defRPr sz="1667">
                <a:latin typeface="Arial" pitchFamily="34" charset="0"/>
              </a:defRPr>
            </a:lvl2pPr>
            <a:lvl3pPr>
              <a:defRPr sz="1500">
                <a:latin typeface="Arial" pitchFamily="34" charset="0"/>
              </a:defRPr>
            </a:lvl3pPr>
            <a:lvl4pPr>
              <a:defRPr sz="1333">
                <a:latin typeface="Arial" pitchFamily="34" charset="0"/>
              </a:defRPr>
            </a:lvl4pPr>
            <a:lvl5pPr>
              <a:defRPr sz="1333">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68950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3" name="Rectangle 2"/>
          <p:cNvSpPr/>
          <p:nvPr/>
        </p:nvSpPr>
        <p:spPr>
          <a:xfrm flipV="1">
            <a:off x="0" y="3447521"/>
            <a:ext cx="9144000" cy="38365"/>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useBgFill="1">
        <p:nvSpPr>
          <p:cNvPr id="4" name="Rounded Rectangle 3"/>
          <p:cNvSpPr/>
          <p:nvPr/>
        </p:nvSpPr>
        <p:spPr bwMode="white">
          <a:xfrm>
            <a:off x="5410202" y="3302006"/>
            <a:ext cx="3063875" cy="22490"/>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useBgFill="1">
        <p:nvSpPr>
          <p:cNvPr id="5" name="Rounded Rectangle 4"/>
          <p:cNvSpPr/>
          <p:nvPr/>
        </p:nvSpPr>
        <p:spPr bwMode="white">
          <a:xfrm>
            <a:off x="7377113" y="3384023"/>
            <a:ext cx="1600200" cy="3042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p:nvSpPr>
          <p:cNvPr id="6" name="Rectangle 5"/>
          <p:cNvSpPr/>
          <p:nvPr/>
        </p:nvSpPr>
        <p:spPr>
          <a:xfrm>
            <a:off x="0" y="3302006"/>
            <a:ext cx="9144000" cy="203729"/>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p:nvSpPr>
          <p:cNvPr id="7" name="Rectangle 6"/>
          <p:cNvSpPr/>
          <p:nvPr/>
        </p:nvSpPr>
        <p:spPr>
          <a:xfrm>
            <a:off x="0" y="3308615"/>
            <a:ext cx="9144000" cy="117739"/>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p:nvSpPr>
          <p:cNvPr id="8" name="Rectangle 7"/>
          <p:cNvSpPr/>
          <p:nvPr userDrawn="1"/>
        </p:nvSpPr>
        <p:spPr>
          <a:xfrm>
            <a:off x="0" y="5"/>
            <a:ext cx="9144000" cy="3308615"/>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p:nvSpPr>
          <p:cNvPr id="9" name="Subtitle 8"/>
          <p:cNvSpPr>
            <a:spLocks noGrp="1"/>
          </p:cNvSpPr>
          <p:nvPr>
            <p:ph type="subTitle" idx="1"/>
          </p:nvPr>
        </p:nvSpPr>
        <p:spPr>
          <a:xfrm>
            <a:off x="1584293" y="3937000"/>
            <a:ext cx="6324600" cy="1079500"/>
          </a:xfrm>
        </p:spPr>
        <p:txBody>
          <a:bodyPr>
            <a:noAutofit/>
          </a:bodyPr>
          <a:lstStyle>
            <a:lvl1pPr marL="53341" indent="0" algn="ctr">
              <a:buNone/>
              <a:defRPr sz="2857">
                <a:solidFill>
                  <a:schemeClr val="accent3">
                    <a:lumMod val="75000"/>
                  </a:schemeClr>
                </a:solidFill>
                <a:latin typeface="Arial" pitchFamily="34" charset="0"/>
              </a:defRPr>
            </a:lvl1pPr>
            <a:lvl2pPr marL="381005" indent="0" algn="ctr">
              <a:buNone/>
            </a:lvl2pPr>
            <a:lvl3pPr marL="762010" indent="0" algn="ctr">
              <a:buNone/>
            </a:lvl3pPr>
            <a:lvl4pPr marL="1143014" indent="0" algn="ctr">
              <a:buNone/>
            </a:lvl4pPr>
            <a:lvl5pPr marL="1524019" indent="0" algn="ctr">
              <a:buNone/>
            </a:lvl5pPr>
            <a:lvl6pPr marL="1905024" indent="0" algn="ctr">
              <a:buNone/>
            </a:lvl6pPr>
            <a:lvl7pPr marL="2286028" indent="0" algn="ctr">
              <a:buNone/>
            </a:lvl7pPr>
            <a:lvl8pPr marL="2667032" indent="0" algn="ctr">
              <a:buNone/>
            </a:lvl8pPr>
            <a:lvl9pPr marL="3048037" indent="0" algn="ctr">
              <a:buNone/>
            </a:lvl9pPr>
          </a:lstStyle>
          <a:p>
            <a:r>
              <a:rPr lang="en-US" dirty="0"/>
              <a:t>Click to edit Master subtitle style</a:t>
            </a:r>
          </a:p>
        </p:txBody>
      </p:sp>
      <p:pic>
        <p:nvPicPr>
          <p:cNvPr id="1026" name="Picture 2"/>
          <p:cNvPicPr>
            <a:picLocks noChangeAspect="1" noChangeArrowheads="1"/>
          </p:cNvPicPr>
          <p:nvPr userDrawn="1"/>
        </p:nvPicPr>
        <p:blipFill>
          <a:blip r:embed="rId2" cstate="print"/>
          <a:srcRect/>
          <a:stretch>
            <a:fillRect/>
          </a:stretch>
        </p:blipFill>
        <p:spPr bwMode="auto">
          <a:xfrm>
            <a:off x="3200400" y="136076"/>
            <a:ext cx="2667000" cy="3073747"/>
          </a:xfrm>
          <a:prstGeom prst="rect">
            <a:avLst/>
          </a:prstGeom>
          <a:noFill/>
          <a:ln w="9525">
            <a:noFill/>
            <a:miter lim="800000"/>
            <a:headEnd/>
            <a:tailEnd/>
          </a:ln>
        </p:spPr>
      </p:pic>
    </p:spTree>
    <p:extLst>
      <p:ext uri="{BB962C8B-B14F-4D97-AF65-F5344CB8AC3E}">
        <p14:creationId xmlns:p14="http://schemas.microsoft.com/office/powerpoint/2010/main" val="9262794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Rectangle 2"/>
          <p:cNvSpPr/>
          <p:nvPr/>
        </p:nvSpPr>
        <p:spPr>
          <a:xfrm flipV="1">
            <a:off x="0" y="3447521"/>
            <a:ext cx="9144000" cy="38365"/>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useBgFill="1">
        <p:nvSpPr>
          <p:cNvPr id="4" name="Rounded Rectangle 3"/>
          <p:cNvSpPr/>
          <p:nvPr/>
        </p:nvSpPr>
        <p:spPr bwMode="white">
          <a:xfrm>
            <a:off x="5410202" y="3302001"/>
            <a:ext cx="3063875" cy="22490"/>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useBgFill="1">
        <p:nvSpPr>
          <p:cNvPr id="5" name="Rounded Rectangle 4"/>
          <p:cNvSpPr/>
          <p:nvPr/>
        </p:nvSpPr>
        <p:spPr bwMode="white">
          <a:xfrm>
            <a:off x="7377113" y="3384022"/>
            <a:ext cx="1600200" cy="3042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6" name="Rectangle 5"/>
          <p:cNvSpPr/>
          <p:nvPr/>
        </p:nvSpPr>
        <p:spPr>
          <a:xfrm>
            <a:off x="0" y="3302001"/>
            <a:ext cx="9144000" cy="203729"/>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7" name="Rectangle 6"/>
          <p:cNvSpPr/>
          <p:nvPr/>
        </p:nvSpPr>
        <p:spPr>
          <a:xfrm>
            <a:off x="0" y="3308615"/>
            <a:ext cx="9144000" cy="117739"/>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8" name="Rectangle 7"/>
          <p:cNvSpPr/>
          <p:nvPr userDrawn="1"/>
        </p:nvSpPr>
        <p:spPr>
          <a:xfrm>
            <a:off x="0" y="1"/>
            <a:ext cx="9144000" cy="3308615"/>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10" name="TextBox 25"/>
          <p:cNvSpPr txBox="1">
            <a:spLocks noChangeArrowheads="1"/>
          </p:cNvSpPr>
          <p:nvPr userDrawn="1"/>
        </p:nvSpPr>
        <p:spPr bwMode="auto">
          <a:xfrm>
            <a:off x="533400" y="5207000"/>
            <a:ext cx="8077200" cy="27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marL="0" marR="0" lvl="0" indent="0" algn="ctr" defTabSz="816468" rtl="0" eaLnBrk="0" fontAlgn="base" latinLnBrk="0" hangingPunct="0">
              <a:lnSpc>
                <a:spcPct val="100000"/>
              </a:lnSpc>
              <a:spcBef>
                <a:spcPct val="0"/>
              </a:spcBef>
              <a:spcAft>
                <a:spcPct val="0"/>
              </a:spcAft>
              <a:buClrTx/>
              <a:buSzTx/>
              <a:buFontTx/>
              <a:buNone/>
              <a:tabLst/>
              <a:defRPr/>
            </a:pPr>
            <a:r>
              <a:rPr kumimoji="0" lang="en-US" altLang="en-US" sz="583" b="0" i="0" u="none" strike="noStrike" kern="1200" cap="none" spc="0" normalizeH="0" baseline="0" noProof="0" dirty="0">
                <a:ln>
                  <a:noFill/>
                </a:ln>
                <a:solidFill>
                  <a:prstClr val="white">
                    <a:lumMod val="65000"/>
                  </a:prstClr>
                </a:solidFill>
                <a:effectLst/>
                <a:uLnTx/>
                <a:uFillTx/>
                <a:latin typeface="Calibri" pitchFamily="34" charset="0"/>
                <a:ea typeface="ＭＳ Ｐゴシック" charset="-128"/>
                <a:cs typeface="+mn-cs"/>
              </a:rPr>
              <a:t>©2017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  </a:t>
            </a:r>
          </a:p>
        </p:txBody>
      </p:sp>
      <p:sp>
        <p:nvSpPr>
          <p:cNvPr id="9" name="Subtitle 8"/>
          <p:cNvSpPr>
            <a:spLocks noGrp="1"/>
          </p:cNvSpPr>
          <p:nvPr>
            <p:ph type="subTitle" idx="1"/>
          </p:nvPr>
        </p:nvSpPr>
        <p:spPr>
          <a:xfrm>
            <a:off x="1584293" y="3937000"/>
            <a:ext cx="6324600" cy="1079500"/>
          </a:xfrm>
        </p:spPr>
        <p:txBody>
          <a:bodyPr>
            <a:noAutofit/>
          </a:bodyPr>
          <a:lstStyle>
            <a:lvl1pPr marL="53341" indent="0" algn="ctr">
              <a:buNone/>
              <a:defRPr sz="3333">
                <a:solidFill>
                  <a:schemeClr val="accent3">
                    <a:lumMod val="75000"/>
                  </a:schemeClr>
                </a:solidFill>
              </a:defRPr>
            </a:lvl1pPr>
            <a:lvl2pPr marL="381005" indent="0" algn="ctr">
              <a:buNone/>
            </a:lvl2pPr>
            <a:lvl3pPr marL="762010" indent="0" algn="ctr">
              <a:buNone/>
            </a:lvl3pPr>
            <a:lvl4pPr marL="1143014" indent="0" algn="ctr">
              <a:buNone/>
            </a:lvl4pPr>
            <a:lvl5pPr marL="1524019" indent="0" algn="ctr">
              <a:buNone/>
            </a:lvl5pPr>
            <a:lvl6pPr marL="1905024" indent="0" algn="ctr">
              <a:buNone/>
            </a:lvl6pPr>
            <a:lvl7pPr marL="2286028" indent="0" algn="ctr">
              <a:buNone/>
            </a:lvl7pPr>
            <a:lvl8pPr marL="2667032" indent="0" algn="ctr">
              <a:buNone/>
            </a:lvl8pPr>
            <a:lvl9pPr marL="3048037" indent="0" algn="ctr">
              <a:buNone/>
            </a:lvl9pPr>
          </a:lstStyle>
          <a:p>
            <a:r>
              <a:rPr lang="en-US" dirty="0"/>
              <a:t>Click to edit Master subtitle style</a:t>
            </a:r>
          </a:p>
        </p:txBody>
      </p:sp>
      <p:pic>
        <p:nvPicPr>
          <p:cNvPr id="11" name="Picture 10" descr="Screen Clipp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8522" y="299913"/>
            <a:ext cx="8306959" cy="2786452"/>
          </a:xfrm>
          <a:prstGeom prst="rect">
            <a:avLst/>
          </a:prstGeom>
        </p:spPr>
      </p:pic>
    </p:spTree>
    <p:extLst>
      <p:ext uri="{BB962C8B-B14F-4D97-AF65-F5344CB8AC3E}">
        <p14:creationId xmlns:p14="http://schemas.microsoft.com/office/powerpoint/2010/main" val="61112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86538" y="510646"/>
            <a:ext cx="957262" cy="381000"/>
          </a:xfrm>
          <a:prstGeom prst="rect">
            <a:avLst/>
          </a:prstGeom>
        </p:spPr>
        <p:txBody>
          <a:bodyPr/>
          <a:lstStyle>
            <a:lvl1pPr>
              <a:defRPr>
                <a:latin typeface="Arial" charset="0"/>
              </a:defRPr>
            </a:lvl1pPr>
          </a:lstStyle>
          <a:p>
            <a:pPr defTabSz="816468" eaLnBrk="0" fontAlgn="base" hangingPunct="0">
              <a:spcBef>
                <a:spcPct val="0"/>
              </a:spcBef>
              <a:spcAft>
                <a:spcPct val="0"/>
              </a:spcAft>
              <a:defRPr/>
            </a:pPr>
            <a:fld id="{478ACD6D-0222-4101-83B6-9823F10564C5}" type="datetime1">
              <a:rPr lang="en-US" sz="1607" smtClean="0">
                <a:solidFill>
                  <a:prstClr val="black"/>
                </a:solidFill>
                <a:ea typeface="ＭＳ Ｐゴシック" charset="-128"/>
              </a:rPr>
              <a:pPr defTabSz="816468" eaLnBrk="0" fontAlgn="base" hangingPunct="0">
                <a:spcBef>
                  <a:spcPct val="0"/>
                </a:spcBef>
                <a:spcAft>
                  <a:spcPct val="0"/>
                </a:spcAft>
                <a:defRPr/>
              </a:pPr>
              <a:t>8/26/2024</a:t>
            </a:fld>
            <a:endParaRPr lang="en-US" sz="1607">
              <a:solidFill>
                <a:prstClr val="black"/>
              </a:solidFill>
              <a:ea typeface="ＭＳ Ｐゴシック" charset="-128"/>
            </a:endParaRPr>
          </a:p>
        </p:txBody>
      </p:sp>
      <p:sp>
        <p:nvSpPr>
          <p:cNvPr id="5" name="Footer Placeholder 4"/>
          <p:cNvSpPr>
            <a:spLocks noGrp="1"/>
          </p:cNvSpPr>
          <p:nvPr>
            <p:ph type="ftr" sz="quarter" idx="11"/>
          </p:nvPr>
        </p:nvSpPr>
        <p:spPr>
          <a:xfrm>
            <a:off x="5257802" y="510646"/>
            <a:ext cx="1325563" cy="381000"/>
          </a:xfrm>
          <a:prstGeom prst="rect">
            <a:avLst/>
          </a:prstGeom>
        </p:spPr>
        <p:txBody>
          <a:bodyPr/>
          <a:lstStyle>
            <a:lvl1pPr>
              <a:defRPr>
                <a:latin typeface="Arial" charset="0"/>
              </a:defRPr>
            </a:lvl1pPr>
          </a:lstStyle>
          <a:p>
            <a:pPr defTabSz="816468" eaLnBrk="0" fontAlgn="base" hangingPunct="0">
              <a:spcBef>
                <a:spcPct val="0"/>
              </a:spcBef>
              <a:spcAft>
                <a:spcPct val="0"/>
              </a:spcAft>
              <a:defRPr/>
            </a:pPr>
            <a:endParaRPr lang="en-US" sz="1607">
              <a:solidFill>
                <a:prstClr val="black"/>
              </a:solidFill>
              <a:ea typeface="ＭＳ Ｐゴシック" charset="-128"/>
            </a:endParaRPr>
          </a:p>
        </p:txBody>
      </p:sp>
      <p:sp>
        <p:nvSpPr>
          <p:cNvPr id="6" name="Slide Number Placeholder 5"/>
          <p:cNvSpPr>
            <a:spLocks noGrp="1"/>
          </p:cNvSpPr>
          <p:nvPr>
            <p:ph type="sldNum" sz="quarter" idx="12"/>
          </p:nvPr>
        </p:nvSpPr>
        <p:spPr/>
        <p:txBody>
          <a:bodyPr/>
          <a:lstStyle>
            <a:lvl1pPr>
              <a:defRPr smtClean="0"/>
            </a:lvl1pPr>
          </a:lstStyle>
          <a:p>
            <a:pPr defTabSz="816468" fontAlgn="base">
              <a:spcBef>
                <a:spcPct val="0"/>
              </a:spcBef>
              <a:spcAft>
                <a:spcPct val="0"/>
              </a:spcAft>
              <a:defRPr/>
            </a:pPr>
            <a:fld id="{B987E06B-CB4C-4B2F-A305-D57404AC7438}" type="slidenum">
              <a:rPr lang="en-US" altLang="en-US" smtClean="0">
                <a:solidFill>
                  <a:prstClr val="black"/>
                </a:solidFill>
                <a:latin typeface="Arial" panose="020B0604020202020204" pitchFamily="34" charset="0"/>
                <a:ea typeface="ＭＳ Ｐゴシック" charset="-128"/>
              </a:rPr>
              <a:pPr defTabSz="816468" fontAlgn="base">
                <a:spcBef>
                  <a:spcPct val="0"/>
                </a:spcBef>
                <a:spcAft>
                  <a:spcPct val="0"/>
                </a:spcAft>
                <a:defRPr/>
              </a:pPr>
              <a:t>‹#›</a:t>
            </a:fld>
            <a:endParaRPr lang="en-US" altLang="en-US">
              <a:solidFill>
                <a:prstClr val="black"/>
              </a:solidFill>
              <a:latin typeface="Arial" panose="020B0604020202020204" pitchFamily="34" charset="0"/>
              <a:ea typeface="ＭＳ Ｐゴシック" charset="-128"/>
            </a:endParaRPr>
          </a:p>
        </p:txBody>
      </p:sp>
    </p:spTree>
    <p:extLst>
      <p:ext uri="{BB962C8B-B14F-4D97-AF65-F5344CB8AC3E}">
        <p14:creationId xmlns:p14="http://schemas.microsoft.com/office/powerpoint/2010/main" val="20247798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Rectangle 2"/>
          <p:cNvSpPr/>
          <p:nvPr/>
        </p:nvSpPr>
        <p:spPr>
          <a:xfrm flipV="1">
            <a:off x="0" y="3447521"/>
            <a:ext cx="9144000" cy="38365"/>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useBgFill="1">
        <p:nvSpPr>
          <p:cNvPr id="4" name="Rounded Rectangle 3"/>
          <p:cNvSpPr/>
          <p:nvPr/>
        </p:nvSpPr>
        <p:spPr bwMode="white">
          <a:xfrm>
            <a:off x="5410202" y="3302001"/>
            <a:ext cx="3063875" cy="22490"/>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useBgFill="1">
        <p:nvSpPr>
          <p:cNvPr id="5" name="Rounded Rectangle 4"/>
          <p:cNvSpPr/>
          <p:nvPr/>
        </p:nvSpPr>
        <p:spPr bwMode="white">
          <a:xfrm>
            <a:off x="7377113" y="3384022"/>
            <a:ext cx="1600200" cy="3042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6" name="Rectangle 5"/>
          <p:cNvSpPr/>
          <p:nvPr/>
        </p:nvSpPr>
        <p:spPr>
          <a:xfrm>
            <a:off x="0" y="3302001"/>
            <a:ext cx="9144000" cy="203729"/>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7" name="Rectangle 6"/>
          <p:cNvSpPr/>
          <p:nvPr/>
        </p:nvSpPr>
        <p:spPr>
          <a:xfrm>
            <a:off x="0" y="3308615"/>
            <a:ext cx="9144000" cy="117739"/>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8" name="Rectangle 7"/>
          <p:cNvSpPr/>
          <p:nvPr userDrawn="1"/>
        </p:nvSpPr>
        <p:spPr>
          <a:xfrm>
            <a:off x="0" y="1"/>
            <a:ext cx="9144000" cy="3308615"/>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10" name="TextBox 25"/>
          <p:cNvSpPr txBox="1">
            <a:spLocks noChangeArrowheads="1"/>
          </p:cNvSpPr>
          <p:nvPr userDrawn="1"/>
        </p:nvSpPr>
        <p:spPr bwMode="auto">
          <a:xfrm>
            <a:off x="533400" y="5207000"/>
            <a:ext cx="8077200" cy="27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marL="0" marR="0" lvl="0" indent="0" algn="ctr" defTabSz="816468" rtl="0" eaLnBrk="0" fontAlgn="base" latinLnBrk="0" hangingPunct="0">
              <a:lnSpc>
                <a:spcPct val="100000"/>
              </a:lnSpc>
              <a:spcBef>
                <a:spcPct val="0"/>
              </a:spcBef>
              <a:spcAft>
                <a:spcPct val="0"/>
              </a:spcAft>
              <a:buClrTx/>
              <a:buSzTx/>
              <a:buFontTx/>
              <a:buNone/>
              <a:tabLst/>
              <a:defRPr/>
            </a:pPr>
            <a:r>
              <a:rPr kumimoji="0" lang="en-US" altLang="en-US" sz="583" b="0" i="0" u="none" strike="noStrike" kern="1200" cap="none" spc="0" normalizeH="0" baseline="0" noProof="0" dirty="0">
                <a:ln>
                  <a:noFill/>
                </a:ln>
                <a:solidFill>
                  <a:prstClr val="white">
                    <a:lumMod val="65000"/>
                  </a:prstClr>
                </a:solidFill>
                <a:effectLst/>
                <a:uLnTx/>
                <a:uFillTx/>
                <a:latin typeface="Calibri" pitchFamily="34" charset="0"/>
                <a:ea typeface="ＭＳ Ｐゴシック" charset="-128"/>
                <a:cs typeface="+mn-cs"/>
              </a:rPr>
              <a:t>©2017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  </a:t>
            </a:r>
          </a:p>
        </p:txBody>
      </p:sp>
      <p:sp>
        <p:nvSpPr>
          <p:cNvPr id="9" name="Subtitle 8"/>
          <p:cNvSpPr>
            <a:spLocks noGrp="1"/>
          </p:cNvSpPr>
          <p:nvPr>
            <p:ph type="subTitle" idx="1"/>
          </p:nvPr>
        </p:nvSpPr>
        <p:spPr>
          <a:xfrm>
            <a:off x="1584293" y="3937000"/>
            <a:ext cx="6324600" cy="1079500"/>
          </a:xfrm>
        </p:spPr>
        <p:txBody>
          <a:bodyPr>
            <a:noAutofit/>
          </a:bodyPr>
          <a:lstStyle>
            <a:lvl1pPr marL="53341" indent="0" algn="ctr">
              <a:buNone/>
              <a:defRPr sz="3333">
                <a:solidFill>
                  <a:schemeClr val="accent3">
                    <a:lumMod val="75000"/>
                  </a:schemeClr>
                </a:solidFill>
              </a:defRPr>
            </a:lvl1pPr>
            <a:lvl2pPr marL="381005" indent="0" algn="ctr">
              <a:buNone/>
            </a:lvl2pPr>
            <a:lvl3pPr marL="762010" indent="0" algn="ctr">
              <a:buNone/>
            </a:lvl3pPr>
            <a:lvl4pPr marL="1143014" indent="0" algn="ctr">
              <a:buNone/>
            </a:lvl4pPr>
            <a:lvl5pPr marL="1524019" indent="0" algn="ctr">
              <a:buNone/>
            </a:lvl5pPr>
            <a:lvl6pPr marL="1905024" indent="0" algn="ctr">
              <a:buNone/>
            </a:lvl6pPr>
            <a:lvl7pPr marL="2286028" indent="0" algn="ctr">
              <a:buNone/>
            </a:lvl7pPr>
            <a:lvl8pPr marL="2667032" indent="0" algn="ctr">
              <a:buNone/>
            </a:lvl8pPr>
            <a:lvl9pPr marL="3048037" indent="0" algn="ctr">
              <a:buNone/>
            </a:lvl9pPr>
          </a:lstStyle>
          <a:p>
            <a:r>
              <a:rPr lang="en-US" dirty="0"/>
              <a:t>Click to edit Master subtitle style</a:t>
            </a:r>
          </a:p>
        </p:txBody>
      </p:sp>
      <p:pic>
        <p:nvPicPr>
          <p:cNvPr id="11" name="Picture 10" descr="Screen Clipp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8522" y="299913"/>
            <a:ext cx="8306959" cy="2786452"/>
          </a:xfrm>
          <a:prstGeom prst="rect">
            <a:avLst/>
          </a:prstGeom>
        </p:spPr>
      </p:pic>
    </p:spTree>
    <p:extLst>
      <p:ext uri="{BB962C8B-B14F-4D97-AF65-F5344CB8AC3E}">
        <p14:creationId xmlns:p14="http://schemas.microsoft.com/office/powerpoint/2010/main" val="34701353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86538" y="510646"/>
            <a:ext cx="957262" cy="381000"/>
          </a:xfrm>
          <a:prstGeom prst="rect">
            <a:avLst/>
          </a:prstGeom>
        </p:spPr>
        <p:txBody>
          <a:bodyPr/>
          <a:lstStyle>
            <a:lvl1pPr>
              <a:defRPr>
                <a:latin typeface="Arial" charset="0"/>
              </a:defRPr>
            </a:lvl1pPr>
          </a:lstStyle>
          <a:p>
            <a:pPr defTabSz="816468" eaLnBrk="0" fontAlgn="base" hangingPunct="0">
              <a:spcBef>
                <a:spcPct val="0"/>
              </a:spcBef>
              <a:spcAft>
                <a:spcPct val="0"/>
              </a:spcAft>
              <a:defRPr/>
            </a:pPr>
            <a:fld id="{478ACD6D-0222-4101-83B6-9823F10564C5}" type="datetime1">
              <a:rPr lang="en-US" sz="1607" smtClean="0">
                <a:solidFill>
                  <a:prstClr val="black"/>
                </a:solidFill>
                <a:ea typeface="ＭＳ Ｐゴシック" charset="-128"/>
              </a:rPr>
              <a:pPr defTabSz="816468" eaLnBrk="0" fontAlgn="base" hangingPunct="0">
                <a:spcBef>
                  <a:spcPct val="0"/>
                </a:spcBef>
                <a:spcAft>
                  <a:spcPct val="0"/>
                </a:spcAft>
                <a:defRPr/>
              </a:pPr>
              <a:t>8/26/2024</a:t>
            </a:fld>
            <a:endParaRPr lang="en-US" sz="1607">
              <a:solidFill>
                <a:prstClr val="black"/>
              </a:solidFill>
              <a:ea typeface="ＭＳ Ｐゴシック" charset="-128"/>
            </a:endParaRPr>
          </a:p>
        </p:txBody>
      </p:sp>
      <p:sp>
        <p:nvSpPr>
          <p:cNvPr id="5" name="Footer Placeholder 4"/>
          <p:cNvSpPr>
            <a:spLocks noGrp="1"/>
          </p:cNvSpPr>
          <p:nvPr>
            <p:ph type="ftr" sz="quarter" idx="11"/>
          </p:nvPr>
        </p:nvSpPr>
        <p:spPr>
          <a:xfrm>
            <a:off x="5257802" y="510646"/>
            <a:ext cx="1325563" cy="381000"/>
          </a:xfrm>
          <a:prstGeom prst="rect">
            <a:avLst/>
          </a:prstGeom>
        </p:spPr>
        <p:txBody>
          <a:bodyPr/>
          <a:lstStyle>
            <a:lvl1pPr>
              <a:defRPr>
                <a:latin typeface="Arial" charset="0"/>
              </a:defRPr>
            </a:lvl1pPr>
          </a:lstStyle>
          <a:p>
            <a:pPr defTabSz="816468" eaLnBrk="0" fontAlgn="base" hangingPunct="0">
              <a:spcBef>
                <a:spcPct val="0"/>
              </a:spcBef>
              <a:spcAft>
                <a:spcPct val="0"/>
              </a:spcAft>
              <a:defRPr/>
            </a:pPr>
            <a:endParaRPr lang="en-US" sz="1607">
              <a:solidFill>
                <a:prstClr val="black"/>
              </a:solidFill>
              <a:ea typeface="ＭＳ Ｐゴシック" charset="-128"/>
            </a:endParaRPr>
          </a:p>
        </p:txBody>
      </p:sp>
      <p:sp>
        <p:nvSpPr>
          <p:cNvPr id="6" name="Slide Number Placeholder 5"/>
          <p:cNvSpPr>
            <a:spLocks noGrp="1"/>
          </p:cNvSpPr>
          <p:nvPr>
            <p:ph type="sldNum" sz="quarter" idx="12"/>
          </p:nvPr>
        </p:nvSpPr>
        <p:spPr/>
        <p:txBody>
          <a:bodyPr/>
          <a:lstStyle>
            <a:lvl1pPr>
              <a:defRPr smtClean="0"/>
            </a:lvl1pPr>
          </a:lstStyle>
          <a:p>
            <a:pPr defTabSz="816468" fontAlgn="base">
              <a:spcBef>
                <a:spcPct val="0"/>
              </a:spcBef>
              <a:spcAft>
                <a:spcPct val="0"/>
              </a:spcAft>
              <a:defRPr/>
            </a:pPr>
            <a:fld id="{B987E06B-CB4C-4B2F-A305-D57404AC7438}" type="slidenum">
              <a:rPr lang="en-US" altLang="en-US" smtClean="0">
                <a:solidFill>
                  <a:prstClr val="black"/>
                </a:solidFill>
                <a:latin typeface="Arial" panose="020B0604020202020204" pitchFamily="34" charset="0"/>
                <a:ea typeface="ＭＳ Ｐゴシック" charset="-128"/>
              </a:rPr>
              <a:pPr defTabSz="816468" fontAlgn="base">
                <a:spcBef>
                  <a:spcPct val="0"/>
                </a:spcBef>
                <a:spcAft>
                  <a:spcPct val="0"/>
                </a:spcAft>
                <a:defRPr/>
              </a:pPr>
              <a:t>‹#›</a:t>
            </a:fld>
            <a:endParaRPr lang="en-US" altLang="en-US">
              <a:solidFill>
                <a:prstClr val="black"/>
              </a:solidFill>
              <a:latin typeface="Arial" panose="020B0604020202020204" pitchFamily="34" charset="0"/>
              <a:ea typeface="ＭＳ Ｐゴシック" charset="-128"/>
            </a:endParaRPr>
          </a:p>
        </p:txBody>
      </p:sp>
    </p:spTree>
    <p:extLst>
      <p:ext uri="{BB962C8B-B14F-4D97-AF65-F5344CB8AC3E}">
        <p14:creationId xmlns:p14="http://schemas.microsoft.com/office/powerpoint/2010/main" val="36222782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Rectangle 2"/>
          <p:cNvSpPr/>
          <p:nvPr/>
        </p:nvSpPr>
        <p:spPr>
          <a:xfrm flipV="1">
            <a:off x="0" y="3447521"/>
            <a:ext cx="9144000" cy="38365"/>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useBgFill="1">
        <p:nvSpPr>
          <p:cNvPr id="4" name="Rounded Rectangle 3"/>
          <p:cNvSpPr/>
          <p:nvPr/>
        </p:nvSpPr>
        <p:spPr bwMode="white">
          <a:xfrm>
            <a:off x="5410202" y="3302001"/>
            <a:ext cx="3063875" cy="22490"/>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useBgFill="1">
        <p:nvSpPr>
          <p:cNvPr id="5" name="Rounded Rectangle 4"/>
          <p:cNvSpPr/>
          <p:nvPr/>
        </p:nvSpPr>
        <p:spPr bwMode="white">
          <a:xfrm>
            <a:off x="7377113" y="3384022"/>
            <a:ext cx="1600200" cy="3042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6" name="Rectangle 5"/>
          <p:cNvSpPr/>
          <p:nvPr/>
        </p:nvSpPr>
        <p:spPr>
          <a:xfrm>
            <a:off x="0" y="3302001"/>
            <a:ext cx="9144000" cy="203729"/>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7" name="Rectangle 6"/>
          <p:cNvSpPr/>
          <p:nvPr/>
        </p:nvSpPr>
        <p:spPr>
          <a:xfrm>
            <a:off x="0" y="3308615"/>
            <a:ext cx="9144000" cy="117739"/>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8" name="Rectangle 7"/>
          <p:cNvSpPr/>
          <p:nvPr userDrawn="1"/>
        </p:nvSpPr>
        <p:spPr>
          <a:xfrm>
            <a:off x="0" y="1"/>
            <a:ext cx="9144000" cy="3308615"/>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10" name="TextBox 25"/>
          <p:cNvSpPr txBox="1">
            <a:spLocks noChangeArrowheads="1"/>
          </p:cNvSpPr>
          <p:nvPr userDrawn="1"/>
        </p:nvSpPr>
        <p:spPr bwMode="auto">
          <a:xfrm>
            <a:off x="533400" y="5207000"/>
            <a:ext cx="8077200" cy="27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marL="0" marR="0" lvl="0" indent="0" algn="ctr" defTabSz="816468" rtl="0" eaLnBrk="0" fontAlgn="base" latinLnBrk="0" hangingPunct="0">
              <a:lnSpc>
                <a:spcPct val="100000"/>
              </a:lnSpc>
              <a:spcBef>
                <a:spcPct val="0"/>
              </a:spcBef>
              <a:spcAft>
                <a:spcPct val="0"/>
              </a:spcAft>
              <a:buClrTx/>
              <a:buSzTx/>
              <a:buFontTx/>
              <a:buNone/>
              <a:tabLst/>
              <a:defRPr/>
            </a:pPr>
            <a:r>
              <a:rPr kumimoji="0" lang="en-US" altLang="en-US" sz="583" b="0" i="0" u="none" strike="noStrike" kern="1200" cap="none" spc="0" normalizeH="0" baseline="0" noProof="0" dirty="0">
                <a:ln>
                  <a:noFill/>
                </a:ln>
                <a:solidFill>
                  <a:prstClr val="white">
                    <a:lumMod val="65000"/>
                  </a:prstClr>
                </a:solidFill>
                <a:effectLst/>
                <a:uLnTx/>
                <a:uFillTx/>
                <a:latin typeface="Calibri" pitchFamily="34" charset="0"/>
                <a:ea typeface="ＭＳ Ｐゴシック" charset="-128"/>
                <a:cs typeface="+mn-cs"/>
              </a:rPr>
              <a:t>©2017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  </a:t>
            </a:r>
          </a:p>
        </p:txBody>
      </p:sp>
      <p:sp>
        <p:nvSpPr>
          <p:cNvPr id="9" name="Subtitle 8"/>
          <p:cNvSpPr>
            <a:spLocks noGrp="1"/>
          </p:cNvSpPr>
          <p:nvPr>
            <p:ph type="subTitle" idx="1"/>
          </p:nvPr>
        </p:nvSpPr>
        <p:spPr>
          <a:xfrm>
            <a:off x="1584293" y="3937000"/>
            <a:ext cx="6324600" cy="1079500"/>
          </a:xfrm>
        </p:spPr>
        <p:txBody>
          <a:bodyPr>
            <a:noAutofit/>
          </a:bodyPr>
          <a:lstStyle>
            <a:lvl1pPr marL="53341" indent="0" algn="ctr">
              <a:buNone/>
              <a:defRPr sz="3333">
                <a:solidFill>
                  <a:schemeClr val="accent3">
                    <a:lumMod val="75000"/>
                  </a:schemeClr>
                </a:solidFill>
              </a:defRPr>
            </a:lvl1pPr>
            <a:lvl2pPr marL="381005" indent="0" algn="ctr">
              <a:buNone/>
            </a:lvl2pPr>
            <a:lvl3pPr marL="762010" indent="0" algn="ctr">
              <a:buNone/>
            </a:lvl3pPr>
            <a:lvl4pPr marL="1143014" indent="0" algn="ctr">
              <a:buNone/>
            </a:lvl4pPr>
            <a:lvl5pPr marL="1524019" indent="0" algn="ctr">
              <a:buNone/>
            </a:lvl5pPr>
            <a:lvl6pPr marL="1905024" indent="0" algn="ctr">
              <a:buNone/>
            </a:lvl6pPr>
            <a:lvl7pPr marL="2286028" indent="0" algn="ctr">
              <a:buNone/>
            </a:lvl7pPr>
            <a:lvl8pPr marL="2667032" indent="0" algn="ctr">
              <a:buNone/>
            </a:lvl8pPr>
            <a:lvl9pPr marL="3048037" indent="0" algn="ctr">
              <a:buNone/>
            </a:lvl9pPr>
          </a:lstStyle>
          <a:p>
            <a:r>
              <a:rPr lang="en-US" dirty="0"/>
              <a:t>Click to edit Master subtitle style</a:t>
            </a:r>
          </a:p>
        </p:txBody>
      </p:sp>
      <p:pic>
        <p:nvPicPr>
          <p:cNvPr id="11" name="Picture 10" descr="Screen Clipp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8522" y="299913"/>
            <a:ext cx="8306959" cy="2786452"/>
          </a:xfrm>
          <a:prstGeom prst="rect">
            <a:avLst/>
          </a:prstGeom>
        </p:spPr>
      </p:pic>
    </p:spTree>
    <p:extLst>
      <p:ext uri="{BB962C8B-B14F-4D97-AF65-F5344CB8AC3E}">
        <p14:creationId xmlns:p14="http://schemas.microsoft.com/office/powerpoint/2010/main" val="4271135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86538" y="510646"/>
            <a:ext cx="957262" cy="381000"/>
          </a:xfrm>
          <a:prstGeom prst="rect">
            <a:avLst/>
          </a:prstGeom>
        </p:spPr>
        <p:txBody>
          <a:bodyPr/>
          <a:lstStyle>
            <a:lvl1pPr>
              <a:defRPr>
                <a:latin typeface="Arial" charset="0"/>
              </a:defRPr>
            </a:lvl1pPr>
          </a:lstStyle>
          <a:p>
            <a:pPr defTabSz="816468" eaLnBrk="0" fontAlgn="base" hangingPunct="0">
              <a:spcBef>
                <a:spcPct val="0"/>
              </a:spcBef>
              <a:spcAft>
                <a:spcPct val="0"/>
              </a:spcAft>
              <a:defRPr/>
            </a:pPr>
            <a:fld id="{478ACD6D-0222-4101-83B6-9823F10564C5}" type="datetime1">
              <a:rPr lang="en-US" sz="1607" smtClean="0">
                <a:solidFill>
                  <a:prstClr val="black"/>
                </a:solidFill>
                <a:ea typeface="ＭＳ Ｐゴシック" charset="-128"/>
              </a:rPr>
              <a:pPr defTabSz="816468" eaLnBrk="0" fontAlgn="base" hangingPunct="0">
                <a:spcBef>
                  <a:spcPct val="0"/>
                </a:spcBef>
                <a:spcAft>
                  <a:spcPct val="0"/>
                </a:spcAft>
                <a:defRPr/>
              </a:pPr>
              <a:t>8/26/2024</a:t>
            </a:fld>
            <a:endParaRPr lang="en-US" sz="1607">
              <a:solidFill>
                <a:prstClr val="black"/>
              </a:solidFill>
              <a:ea typeface="ＭＳ Ｐゴシック" charset="-128"/>
            </a:endParaRPr>
          </a:p>
        </p:txBody>
      </p:sp>
      <p:sp>
        <p:nvSpPr>
          <p:cNvPr id="5" name="Footer Placeholder 4"/>
          <p:cNvSpPr>
            <a:spLocks noGrp="1"/>
          </p:cNvSpPr>
          <p:nvPr>
            <p:ph type="ftr" sz="quarter" idx="11"/>
          </p:nvPr>
        </p:nvSpPr>
        <p:spPr>
          <a:xfrm>
            <a:off x="5257802" y="510646"/>
            <a:ext cx="1325563" cy="381000"/>
          </a:xfrm>
          <a:prstGeom prst="rect">
            <a:avLst/>
          </a:prstGeom>
        </p:spPr>
        <p:txBody>
          <a:bodyPr/>
          <a:lstStyle>
            <a:lvl1pPr>
              <a:defRPr>
                <a:latin typeface="Arial" charset="0"/>
              </a:defRPr>
            </a:lvl1pPr>
          </a:lstStyle>
          <a:p>
            <a:pPr defTabSz="816468" eaLnBrk="0" fontAlgn="base" hangingPunct="0">
              <a:spcBef>
                <a:spcPct val="0"/>
              </a:spcBef>
              <a:spcAft>
                <a:spcPct val="0"/>
              </a:spcAft>
              <a:defRPr/>
            </a:pPr>
            <a:endParaRPr lang="en-US" sz="1607">
              <a:solidFill>
                <a:prstClr val="black"/>
              </a:solidFill>
              <a:ea typeface="ＭＳ Ｐゴシック" charset="-128"/>
            </a:endParaRPr>
          </a:p>
        </p:txBody>
      </p:sp>
      <p:sp>
        <p:nvSpPr>
          <p:cNvPr id="6" name="Slide Number Placeholder 5"/>
          <p:cNvSpPr>
            <a:spLocks noGrp="1"/>
          </p:cNvSpPr>
          <p:nvPr>
            <p:ph type="sldNum" sz="quarter" idx="12"/>
          </p:nvPr>
        </p:nvSpPr>
        <p:spPr/>
        <p:txBody>
          <a:bodyPr/>
          <a:lstStyle>
            <a:lvl1pPr>
              <a:defRPr smtClean="0"/>
            </a:lvl1pPr>
          </a:lstStyle>
          <a:p>
            <a:pPr defTabSz="816468" fontAlgn="base">
              <a:spcBef>
                <a:spcPct val="0"/>
              </a:spcBef>
              <a:spcAft>
                <a:spcPct val="0"/>
              </a:spcAft>
              <a:defRPr/>
            </a:pPr>
            <a:fld id="{B987E06B-CB4C-4B2F-A305-D57404AC7438}" type="slidenum">
              <a:rPr lang="en-US" altLang="en-US" smtClean="0">
                <a:solidFill>
                  <a:prstClr val="black"/>
                </a:solidFill>
                <a:latin typeface="Arial" panose="020B0604020202020204" pitchFamily="34" charset="0"/>
                <a:ea typeface="ＭＳ Ｐゴシック" charset="-128"/>
              </a:rPr>
              <a:pPr defTabSz="816468" fontAlgn="base">
                <a:spcBef>
                  <a:spcPct val="0"/>
                </a:spcBef>
                <a:spcAft>
                  <a:spcPct val="0"/>
                </a:spcAft>
                <a:defRPr/>
              </a:pPr>
              <a:t>‹#›</a:t>
            </a:fld>
            <a:endParaRPr lang="en-US" altLang="en-US">
              <a:solidFill>
                <a:prstClr val="black"/>
              </a:solidFill>
              <a:latin typeface="Arial" panose="020B0604020202020204" pitchFamily="34" charset="0"/>
              <a:ea typeface="ＭＳ Ｐゴシック" charset="-128"/>
            </a:endParaRPr>
          </a:p>
        </p:txBody>
      </p:sp>
    </p:spTree>
    <p:extLst>
      <p:ext uri="{BB962C8B-B14F-4D97-AF65-F5344CB8AC3E}">
        <p14:creationId xmlns:p14="http://schemas.microsoft.com/office/powerpoint/2010/main" val="42785182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Rectangle 2"/>
          <p:cNvSpPr/>
          <p:nvPr/>
        </p:nvSpPr>
        <p:spPr>
          <a:xfrm flipV="1">
            <a:off x="0" y="3447521"/>
            <a:ext cx="9144000" cy="38365"/>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useBgFill="1">
        <p:nvSpPr>
          <p:cNvPr id="4" name="Rounded Rectangle 3"/>
          <p:cNvSpPr/>
          <p:nvPr/>
        </p:nvSpPr>
        <p:spPr bwMode="white">
          <a:xfrm>
            <a:off x="5410202" y="3302001"/>
            <a:ext cx="3063875" cy="22490"/>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useBgFill="1">
        <p:nvSpPr>
          <p:cNvPr id="5" name="Rounded Rectangle 4"/>
          <p:cNvSpPr/>
          <p:nvPr/>
        </p:nvSpPr>
        <p:spPr bwMode="white">
          <a:xfrm>
            <a:off x="7377113" y="3384022"/>
            <a:ext cx="1600200" cy="3042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6" name="Rectangle 5"/>
          <p:cNvSpPr/>
          <p:nvPr/>
        </p:nvSpPr>
        <p:spPr>
          <a:xfrm>
            <a:off x="0" y="3302001"/>
            <a:ext cx="9144000" cy="203729"/>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7" name="Rectangle 6"/>
          <p:cNvSpPr/>
          <p:nvPr/>
        </p:nvSpPr>
        <p:spPr>
          <a:xfrm>
            <a:off x="0" y="3308615"/>
            <a:ext cx="9144000" cy="117739"/>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8" name="Rectangle 7"/>
          <p:cNvSpPr/>
          <p:nvPr userDrawn="1"/>
        </p:nvSpPr>
        <p:spPr>
          <a:xfrm>
            <a:off x="0" y="1"/>
            <a:ext cx="9144000" cy="3308615"/>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10" name="TextBox 25"/>
          <p:cNvSpPr txBox="1">
            <a:spLocks noChangeArrowheads="1"/>
          </p:cNvSpPr>
          <p:nvPr userDrawn="1"/>
        </p:nvSpPr>
        <p:spPr bwMode="auto">
          <a:xfrm>
            <a:off x="533400" y="5207000"/>
            <a:ext cx="8077200" cy="27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marL="0" marR="0" lvl="0" indent="0" algn="ctr" defTabSz="816468" rtl="0" eaLnBrk="0" fontAlgn="base" latinLnBrk="0" hangingPunct="0">
              <a:lnSpc>
                <a:spcPct val="100000"/>
              </a:lnSpc>
              <a:spcBef>
                <a:spcPct val="0"/>
              </a:spcBef>
              <a:spcAft>
                <a:spcPct val="0"/>
              </a:spcAft>
              <a:buClrTx/>
              <a:buSzTx/>
              <a:buFontTx/>
              <a:buNone/>
              <a:tabLst/>
              <a:defRPr/>
            </a:pPr>
            <a:r>
              <a:rPr kumimoji="0" lang="en-US" altLang="en-US" sz="583" b="0" i="0" u="none" strike="noStrike" kern="1200" cap="none" spc="0" normalizeH="0" baseline="0" noProof="0" dirty="0">
                <a:ln>
                  <a:noFill/>
                </a:ln>
                <a:solidFill>
                  <a:prstClr val="white">
                    <a:lumMod val="65000"/>
                  </a:prstClr>
                </a:solidFill>
                <a:effectLst/>
                <a:uLnTx/>
                <a:uFillTx/>
                <a:latin typeface="Calibri" pitchFamily="34" charset="0"/>
                <a:ea typeface="ＭＳ Ｐゴシック" charset="-128"/>
                <a:cs typeface="+mn-cs"/>
              </a:rPr>
              <a:t>©2017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  </a:t>
            </a:r>
          </a:p>
        </p:txBody>
      </p:sp>
      <p:sp>
        <p:nvSpPr>
          <p:cNvPr id="9" name="Subtitle 8"/>
          <p:cNvSpPr>
            <a:spLocks noGrp="1"/>
          </p:cNvSpPr>
          <p:nvPr>
            <p:ph type="subTitle" idx="1"/>
          </p:nvPr>
        </p:nvSpPr>
        <p:spPr>
          <a:xfrm>
            <a:off x="1584293" y="3937000"/>
            <a:ext cx="6324600" cy="1079500"/>
          </a:xfrm>
        </p:spPr>
        <p:txBody>
          <a:bodyPr>
            <a:noAutofit/>
          </a:bodyPr>
          <a:lstStyle>
            <a:lvl1pPr marL="53341" indent="0" algn="ctr">
              <a:buNone/>
              <a:defRPr sz="3333">
                <a:solidFill>
                  <a:schemeClr val="accent3">
                    <a:lumMod val="75000"/>
                  </a:schemeClr>
                </a:solidFill>
              </a:defRPr>
            </a:lvl1pPr>
            <a:lvl2pPr marL="381005" indent="0" algn="ctr">
              <a:buNone/>
            </a:lvl2pPr>
            <a:lvl3pPr marL="762010" indent="0" algn="ctr">
              <a:buNone/>
            </a:lvl3pPr>
            <a:lvl4pPr marL="1143014" indent="0" algn="ctr">
              <a:buNone/>
            </a:lvl4pPr>
            <a:lvl5pPr marL="1524019" indent="0" algn="ctr">
              <a:buNone/>
            </a:lvl5pPr>
            <a:lvl6pPr marL="1905024" indent="0" algn="ctr">
              <a:buNone/>
            </a:lvl6pPr>
            <a:lvl7pPr marL="2286028" indent="0" algn="ctr">
              <a:buNone/>
            </a:lvl7pPr>
            <a:lvl8pPr marL="2667032" indent="0" algn="ctr">
              <a:buNone/>
            </a:lvl8pPr>
            <a:lvl9pPr marL="3048037" indent="0" algn="ctr">
              <a:buNone/>
            </a:lvl9pPr>
          </a:lstStyle>
          <a:p>
            <a:r>
              <a:rPr lang="en-US" dirty="0"/>
              <a:t>Click to edit Master subtitle style</a:t>
            </a:r>
          </a:p>
        </p:txBody>
      </p:sp>
      <p:pic>
        <p:nvPicPr>
          <p:cNvPr id="11" name="Picture 10" descr="Screen Clipp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8522" y="299913"/>
            <a:ext cx="8306959" cy="2786452"/>
          </a:xfrm>
          <a:prstGeom prst="rect">
            <a:avLst/>
          </a:prstGeom>
        </p:spPr>
      </p:pic>
    </p:spTree>
    <p:extLst>
      <p:ext uri="{BB962C8B-B14F-4D97-AF65-F5344CB8AC3E}">
        <p14:creationId xmlns:p14="http://schemas.microsoft.com/office/powerpoint/2010/main" val="32449992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86538" y="510646"/>
            <a:ext cx="957262" cy="381000"/>
          </a:xfrm>
          <a:prstGeom prst="rect">
            <a:avLst/>
          </a:prstGeom>
        </p:spPr>
        <p:txBody>
          <a:bodyPr/>
          <a:lstStyle>
            <a:lvl1pPr>
              <a:defRPr>
                <a:latin typeface="Arial" charset="0"/>
              </a:defRPr>
            </a:lvl1pPr>
          </a:lstStyle>
          <a:p>
            <a:pPr defTabSz="816468" eaLnBrk="0" fontAlgn="base" hangingPunct="0">
              <a:spcBef>
                <a:spcPct val="0"/>
              </a:spcBef>
              <a:spcAft>
                <a:spcPct val="0"/>
              </a:spcAft>
              <a:defRPr/>
            </a:pPr>
            <a:fld id="{478ACD6D-0222-4101-83B6-9823F10564C5}" type="datetime1">
              <a:rPr lang="en-US" sz="1607" smtClean="0">
                <a:solidFill>
                  <a:prstClr val="black"/>
                </a:solidFill>
                <a:ea typeface="ＭＳ Ｐゴシック" charset="-128"/>
              </a:rPr>
              <a:pPr defTabSz="816468" eaLnBrk="0" fontAlgn="base" hangingPunct="0">
                <a:spcBef>
                  <a:spcPct val="0"/>
                </a:spcBef>
                <a:spcAft>
                  <a:spcPct val="0"/>
                </a:spcAft>
                <a:defRPr/>
              </a:pPr>
              <a:t>8/26/2024</a:t>
            </a:fld>
            <a:endParaRPr lang="en-US" sz="1607">
              <a:solidFill>
                <a:prstClr val="black"/>
              </a:solidFill>
              <a:ea typeface="ＭＳ Ｐゴシック" charset="-128"/>
            </a:endParaRPr>
          </a:p>
        </p:txBody>
      </p:sp>
      <p:sp>
        <p:nvSpPr>
          <p:cNvPr id="5" name="Footer Placeholder 4"/>
          <p:cNvSpPr>
            <a:spLocks noGrp="1"/>
          </p:cNvSpPr>
          <p:nvPr>
            <p:ph type="ftr" sz="quarter" idx="11"/>
          </p:nvPr>
        </p:nvSpPr>
        <p:spPr>
          <a:xfrm>
            <a:off x="5257802" y="510646"/>
            <a:ext cx="1325563" cy="381000"/>
          </a:xfrm>
          <a:prstGeom prst="rect">
            <a:avLst/>
          </a:prstGeom>
        </p:spPr>
        <p:txBody>
          <a:bodyPr/>
          <a:lstStyle>
            <a:lvl1pPr>
              <a:defRPr>
                <a:latin typeface="Arial" charset="0"/>
              </a:defRPr>
            </a:lvl1pPr>
          </a:lstStyle>
          <a:p>
            <a:pPr defTabSz="816468" eaLnBrk="0" fontAlgn="base" hangingPunct="0">
              <a:spcBef>
                <a:spcPct val="0"/>
              </a:spcBef>
              <a:spcAft>
                <a:spcPct val="0"/>
              </a:spcAft>
              <a:defRPr/>
            </a:pPr>
            <a:endParaRPr lang="en-US" sz="1607">
              <a:solidFill>
                <a:prstClr val="black"/>
              </a:solidFill>
              <a:ea typeface="ＭＳ Ｐゴシック" charset="-128"/>
            </a:endParaRPr>
          </a:p>
        </p:txBody>
      </p:sp>
      <p:sp>
        <p:nvSpPr>
          <p:cNvPr id="6" name="Slide Number Placeholder 5"/>
          <p:cNvSpPr>
            <a:spLocks noGrp="1"/>
          </p:cNvSpPr>
          <p:nvPr>
            <p:ph type="sldNum" sz="quarter" idx="12"/>
          </p:nvPr>
        </p:nvSpPr>
        <p:spPr/>
        <p:txBody>
          <a:bodyPr/>
          <a:lstStyle>
            <a:lvl1pPr>
              <a:defRPr smtClean="0"/>
            </a:lvl1pPr>
          </a:lstStyle>
          <a:p>
            <a:pPr defTabSz="816468" fontAlgn="base">
              <a:spcBef>
                <a:spcPct val="0"/>
              </a:spcBef>
              <a:spcAft>
                <a:spcPct val="0"/>
              </a:spcAft>
              <a:defRPr/>
            </a:pPr>
            <a:fld id="{B987E06B-CB4C-4B2F-A305-D57404AC7438}" type="slidenum">
              <a:rPr lang="en-US" altLang="en-US" smtClean="0">
                <a:solidFill>
                  <a:prstClr val="black"/>
                </a:solidFill>
                <a:latin typeface="Arial" panose="020B0604020202020204" pitchFamily="34" charset="0"/>
                <a:ea typeface="ＭＳ Ｐゴシック" charset="-128"/>
              </a:rPr>
              <a:pPr defTabSz="816468" fontAlgn="base">
                <a:spcBef>
                  <a:spcPct val="0"/>
                </a:spcBef>
                <a:spcAft>
                  <a:spcPct val="0"/>
                </a:spcAft>
                <a:defRPr/>
              </a:pPr>
              <a:t>‹#›</a:t>
            </a:fld>
            <a:endParaRPr lang="en-US" altLang="en-US">
              <a:solidFill>
                <a:prstClr val="black"/>
              </a:solidFill>
              <a:latin typeface="Arial" panose="020B0604020202020204" pitchFamily="34" charset="0"/>
              <a:ea typeface="ＭＳ Ｐゴシック" charset="-128"/>
            </a:endParaRPr>
          </a:p>
        </p:txBody>
      </p:sp>
    </p:spTree>
    <p:extLst>
      <p:ext uri="{BB962C8B-B14F-4D97-AF65-F5344CB8AC3E}">
        <p14:creationId xmlns:p14="http://schemas.microsoft.com/office/powerpoint/2010/main" val="3822466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Rectangle 2"/>
          <p:cNvSpPr/>
          <p:nvPr/>
        </p:nvSpPr>
        <p:spPr>
          <a:xfrm flipV="1">
            <a:off x="0" y="3447521"/>
            <a:ext cx="9144000" cy="38365"/>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useBgFill="1">
        <p:nvSpPr>
          <p:cNvPr id="4" name="Rounded Rectangle 3"/>
          <p:cNvSpPr/>
          <p:nvPr/>
        </p:nvSpPr>
        <p:spPr bwMode="white">
          <a:xfrm>
            <a:off x="5410202" y="3302001"/>
            <a:ext cx="3063875" cy="22490"/>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useBgFill="1">
        <p:nvSpPr>
          <p:cNvPr id="5" name="Rounded Rectangle 4"/>
          <p:cNvSpPr/>
          <p:nvPr/>
        </p:nvSpPr>
        <p:spPr bwMode="white">
          <a:xfrm>
            <a:off x="7377113" y="3384022"/>
            <a:ext cx="1600200" cy="3042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6" name="Rectangle 5"/>
          <p:cNvSpPr/>
          <p:nvPr/>
        </p:nvSpPr>
        <p:spPr>
          <a:xfrm>
            <a:off x="0" y="3302001"/>
            <a:ext cx="9144000" cy="203729"/>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7" name="Rectangle 6"/>
          <p:cNvSpPr/>
          <p:nvPr/>
        </p:nvSpPr>
        <p:spPr>
          <a:xfrm>
            <a:off x="0" y="3308615"/>
            <a:ext cx="9144000" cy="117739"/>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8" name="Rectangle 7"/>
          <p:cNvSpPr/>
          <p:nvPr userDrawn="1"/>
        </p:nvSpPr>
        <p:spPr>
          <a:xfrm>
            <a:off x="0" y="1"/>
            <a:ext cx="9144000" cy="3308615"/>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10" name="TextBox 25"/>
          <p:cNvSpPr txBox="1">
            <a:spLocks noChangeArrowheads="1"/>
          </p:cNvSpPr>
          <p:nvPr userDrawn="1"/>
        </p:nvSpPr>
        <p:spPr bwMode="auto">
          <a:xfrm>
            <a:off x="533400" y="5207000"/>
            <a:ext cx="8077200" cy="27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marL="0" marR="0" lvl="0" indent="0" algn="ctr" defTabSz="816468" rtl="0" eaLnBrk="0" fontAlgn="base" latinLnBrk="0" hangingPunct="0">
              <a:lnSpc>
                <a:spcPct val="100000"/>
              </a:lnSpc>
              <a:spcBef>
                <a:spcPct val="0"/>
              </a:spcBef>
              <a:spcAft>
                <a:spcPct val="0"/>
              </a:spcAft>
              <a:buClrTx/>
              <a:buSzTx/>
              <a:buFontTx/>
              <a:buNone/>
              <a:tabLst/>
              <a:defRPr/>
            </a:pPr>
            <a:r>
              <a:rPr kumimoji="0" lang="en-US" altLang="en-US" sz="583" b="0" i="0" u="none" strike="noStrike" kern="1200" cap="none" spc="0" normalizeH="0" baseline="0" noProof="0" dirty="0">
                <a:ln>
                  <a:noFill/>
                </a:ln>
                <a:solidFill>
                  <a:prstClr val="white">
                    <a:lumMod val="65000"/>
                  </a:prstClr>
                </a:solidFill>
                <a:effectLst/>
                <a:uLnTx/>
                <a:uFillTx/>
                <a:latin typeface="Calibri" pitchFamily="34" charset="0"/>
                <a:ea typeface="ＭＳ Ｐゴシック" charset="-128"/>
                <a:cs typeface="+mn-cs"/>
              </a:rPr>
              <a:t>©2017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  </a:t>
            </a:r>
          </a:p>
        </p:txBody>
      </p:sp>
      <p:sp>
        <p:nvSpPr>
          <p:cNvPr id="9" name="Subtitle 8"/>
          <p:cNvSpPr>
            <a:spLocks noGrp="1"/>
          </p:cNvSpPr>
          <p:nvPr>
            <p:ph type="subTitle" idx="1"/>
          </p:nvPr>
        </p:nvSpPr>
        <p:spPr>
          <a:xfrm>
            <a:off x="1584293" y="3937000"/>
            <a:ext cx="6324600" cy="1079500"/>
          </a:xfrm>
        </p:spPr>
        <p:txBody>
          <a:bodyPr>
            <a:noAutofit/>
          </a:bodyPr>
          <a:lstStyle>
            <a:lvl1pPr marL="53341" indent="0" algn="ctr">
              <a:buNone/>
              <a:defRPr sz="3333">
                <a:solidFill>
                  <a:schemeClr val="accent3">
                    <a:lumMod val="75000"/>
                  </a:schemeClr>
                </a:solidFill>
              </a:defRPr>
            </a:lvl1pPr>
            <a:lvl2pPr marL="381005" indent="0" algn="ctr">
              <a:buNone/>
            </a:lvl2pPr>
            <a:lvl3pPr marL="762010" indent="0" algn="ctr">
              <a:buNone/>
            </a:lvl3pPr>
            <a:lvl4pPr marL="1143014" indent="0" algn="ctr">
              <a:buNone/>
            </a:lvl4pPr>
            <a:lvl5pPr marL="1524019" indent="0" algn="ctr">
              <a:buNone/>
            </a:lvl5pPr>
            <a:lvl6pPr marL="1905024" indent="0" algn="ctr">
              <a:buNone/>
            </a:lvl6pPr>
            <a:lvl7pPr marL="2286028" indent="0" algn="ctr">
              <a:buNone/>
            </a:lvl7pPr>
            <a:lvl8pPr marL="2667032" indent="0" algn="ctr">
              <a:buNone/>
            </a:lvl8pPr>
            <a:lvl9pPr marL="3048037" indent="0" algn="ctr">
              <a:buNone/>
            </a:lvl9pPr>
          </a:lstStyle>
          <a:p>
            <a:r>
              <a:rPr lang="en-US" dirty="0"/>
              <a:t>Click to edit Master subtitle style</a:t>
            </a:r>
          </a:p>
        </p:txBody>
      </p:sp>
      <p:pic>
        <p:nvPicPr>
          <p:cNvPr id="11" name="Picture 10" descr="Screen Clipp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8522" y="299913"/>
            <a:ext cx="8306959" cy="2786452"/>
          </a:xfrm>
          <a:prstGeom prst="rect">
            <a:avLst/>
          </a:prstGeom>
        </p:spPr>
      </p:pic>
    </p:spTree>
    <p:extLst>
      <p:ext uri="{BB962C8B-B14F-4D97-AF65-F5344CB8AC3E}">
        <p14:creationId xmlns:p14="http://schemas.microsoft.com/office/powerpoint/2010/main" val="18905289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86538" y="510646"/>
            <a:ext cx="957262" cy="381000"/>
          </a:xfrm>
          <a:prstGeom prst="rect">
            <a:avLst/>
          </a:prstGeom>
        </p:spPr>
        <p:txBody>
          <a:bodyPr/>
          <a:lstStyle>
            <a:lvl1pPr>
              <a:defRPr>
                <a:latin typeface="Arial" charset="0"/>
              </a:defRPr>
            </a:lvl1pPr>
          </a:lstStyle>
          <a:p>
            <a:pPr defTabSz="816468" eaLnBrk="0" fontAlgn="base" hangingPunct="0">
              <a:spcBef>
                <a:spcPct val="0"/>
              </a:spcBef>
              <a:spcAft>
                <a:spcPct val="0"/>
              </a:spcAft>
              <a:defRPr/>
            </a:pPr>
            <a:fld id="{478ACD6D-0222-4101-83B6-9823F10564C5}" type="datetime1">
              <a:rPr lang="en-US" sz="1607" smtClean="0">
                <a:solidFill>
                  <a:prstClr val="black"/>
                </a:solidFill>
                <a:ea typeface="ＭＳ Ｐゴシック" charset="-128"/>
              </a:rPr>
              <a:pPr defTabSz="816468" eaLnBrk="0" fontAlgn="base" hangingPunct="0">
                <a:spcBef>
                  <a:spcPct val="0"/>
                </a:spcBef>
                <a:spcAft>
                  <a:spcPct val="0"/>
                </a:spcAft>
                <a:defRPr/>
              </a:pPr>
              <a:t>8/26/2024</a:t>
            </a:fld>
            <a:endParaRPr lang="en-US" sz="1607">
              <a:solidFill>
                <a:prstClr val="black"/>
              </a:solidFill>
              <a:ea typeface="ＭＳ Ｐゴシック" charset="-128"/>
            </a:endParaRPr>
          </a:p>
        </p:txBody>
      </p:sp>
      <p:sp>
        <p:nvSpPr>
          <p:cNvPr id="5" name="Footer Placeholder 4"/>
          <p:cNvSpPr>
            <a:spLocks noGrp="1"/>
          </p:cNvSpPr>
          <p:nvPr>
            <p:ph type="ftr" sz="quarter" idx="11"/>
          </p:nvPr>
        </p:nvSpPr>
        <p:spPr>
          <a:xfrm>
            <a:off x="5257802" y="510646"/>
            <a:ext cx="1325563" cy="381000"/>
          </a:xfrm>
          <a:prstGeom prst="rect">
            <a:avLst/>
          </a:prstGeom>
        </p:spPr>
        <p:txBody>
          <a:bodyPr/>
          <a:lstStyle>
            <a:lvl1pPr>
              <a:defRPr>
                <a:latin typeface="Arial" charset="0"/>
              </a:defRPr>
            </a:lvl1pPr>
          </a:lstStyle>
          <a:p>
            <a:pPr defTabSz="816468" eaLnBrk="0" fontAlgn="base" hangingPunct="0">
              <a:spcBef>
                <a:spcPct val="0"/>
              </a:spcBef>
              <a:spcAft>
                <a:spcPct val="0"/>
              </a:spcAft>
              <a:defRPr/>
            </a:pPr>
            <a:endParaRPr lang="en-US" sz="1607">
              <a:solidFill>
                <a:prstClr val="black"/>
              </a:solidFill>
              <a:ea typeface="ＭＳ Ｐゴシック" charset="-128"/>
            </a:endParaRPr>
          </a:p>
        </p:txBody>
      </p:sp>
      <p:sp>
        <p:nvSpPr>
          <p:cNvPr id="6" name="Slide Number Placeholder 5"/>
          <p:cNvSpPr>
            <a:spLocks noGrp="1"/>
          </p:cNvSpPr>
          <p:nvPr>
            <p:ph type="sldNum" sz="quarter" idx="12"/>
          </p:nvPr>
        </p:nvSpPr>
        <p:spPr/>
        <p:txBody>
          <a:bodyPr/>
          <a:lstStyle>
            <a:lvl1pPr>
              <a:defRPr smtClean="0"/>
            </a:lvl1pPr>
          </a:lstStyle>
          <a:p>
            <a:pPr defTabSz="816468" fontAlgn="base">
              <a:spcBef>
                <a:spcPct val="0"/>
              </a:spcBef>
              <a:spcAft>
                <a:spcPct val="0"/>
              </a:spcAft>
              <a:defRPr/>
            </a:pPr>
            <a:fld id="{B987E06B-CB4C-4B2F-A305-D57404AC7438}" type="slidenum">
              <a:rPr lang="en-US" altLang="en-US" smtClean="0">
                <a:solidFill>
                  <a:prstClr val="black"/>
                </a:solidFill>
                <a:latin typeface="Arial" panose="020B0604020202020204" pitchFamily="34" charset="0"/>
                <a:ea typeface="ＭＳ Ｐゴシック" charset="-128"/>
              </a:rPr>
              <a:pPr defTabSz="816468" fontAlgn="base">
                <a:spcBef>
                  <a:spcPct val="0"/>
                </a:spcBef>
                <a:spcAft>
                  <a:spcPct val="0"/>
                </a:spcAft>
                <a:defRPr/>
              </a:pPr>
              <a:t>‹#›</a:t>
            </a:fld>
            <a:endParaRPr lang="en-US" altLang="en-US">
              <a:solidFill>
                <a:prstClr val="black"/>
              </a:solidFill>
              <a:latin typeface="Arial" panose="020B0604020202020204" pitchFamily="34" charset="0"/>
              <a:ea typeface="ＭＳ Ｐゴシック" charset="-128"/>
            </a:endParaRPr>
          </a:p>
        </p:txBody>
      </p:sp>
    </p:spTree>
    <p:extLst>
      <p:ext uri="{BB962C8B-B14F-4D97-AF65-F5344CB8AC3E}">
        <p14:creationId xmlns:p14="http://schemas.microsoft.com/office/powerpoint/2010/main" val="26271996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Title_Slid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134" y="211668"/>
            <a:ext cx="8713465" cy="5438960"/>
          </a:xfrm>
          <a:prstGeom prst="rect">
            <a:avLst/>
          </a:prstGeom>
        </p:spPr>
      </p:pic>
      <p:sp>
        <p:nvSpPr>
          <p:cNvPr id="2" name="Title 1"/>
          <p:cNvSpPr>
            <a:spLocks noGrp="1"/>
          </p:cNvSpPr>
          <p:nvPr>
            <p:ph type="ctrTitle"/>
          </p:nvPr>
        </p:nvSpPr>
        <p:spPr>
          <a:xfrm>
            <a:off x="698500" y="2269558"/>
            <a:ext cx="7747000" cy="305212"/>
          </a:xfrm>
        </p:spPr>
        <p:txBody>
          <a:bodyPr anchor="b"/>
          <a:lstStyle>
            <a:lvl1pPr algn="ctr">
              <a:defRPr sz="2333">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698500" y="2794000"/>
            <a:ext cx="7747000" cy="194925"/>
          </a:xfrm>
        </p:spPr>
        <p:txBody>
          <a:bodyPr/>
          <a:lstStyle>
            <a:lvl1pPr marL="0" indent="0" algn="ctr">
              <a:buNone/>
              <a:defRPr sz="1333">
                <a:solidFill>
                  <a:schemeClr val="tx1">
                    <a:tint val="75000"/>
                  </a:schemeClr>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a:t>Click to edit Master subtitle style</a:t>
            </a:r>
            <a:endParaRPr lang="en-US" dirty="0"/>
          </a:p>
        </p:txBody>
      </p:sp>
      <p:sp>
        <p:nvSpPr>
          <p:cNvPr id="4" name="Rectangle 3"/>
          <p:cNvSpPr/>
          <p:nvPr/>
        </p:nvSpPr>
        <p:spPr>
          <a:xfrm>
            <a:off x="3482340" y="186267"/>
            <a:ext cx="2125980" cy="821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rtl="0" eaLnBrk="0"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7" name="Picture 6" descr="Rules_Single_A.png"/>
          <p:cNvPicPr>
            <a:picLocks noChangeAspect="1"/>
          </p:cNvPicPr>
          <p:nvPr/>
        </p:nvPicPr>
        <p:blipFill rotWithShape="1">
          <a:blip r:embed="rId3" cstate="print">
            <a:extLst>
              <a:ext uri="{28A0092B-C50C-407E-A947-70E740481C1C}">
                <a14:useLocalDpi xmlns:a14="http://schemas.microsoft.com/office/drawing/2010/main" val="0"/>
              </a:ext>
            </a:extLst>
          </a:blip>
          <a:srcRect r="-76729"/>
          <a:stretch/>
        </p:blipFill>
        <p:spPr>
          <a:xfrm>
            <a:off x="1627124" y="401089"/>
            <a:ext cx="10034016" cy="82594"/>
          </a:xfrm>
          <a:prstGeom prst="rect">
            <a:avLst/>
          </a:prstGeom>
        </p:spPr>
      </p:pic>
      <p:sp>
        <p:nvSpPr>
          <p:cNvPr id="5" name="Rectangle 4"/>
          <p:cNvSpPr/>
          <p:nvPr/>
        </p:nvSpPr>
        <p:spPr>
          <a:xfrm>
            <a:off x="6812288" y="4070922"/>
            <a:ext cx="2080291" cy="1605107"/>
          </a:xfrm>
          <a:custGeom>
            <a:avLst/>
            <a:gdLst>
              <a:gd name="connsiteX0" fmla="*/ 0 w 1973580"/>
              <a:gd name="connsiteY0" fmla="*/ 0 h 1389864"/>
              <a:gd name="connsiteX1" fmla="*/ 1973580 w 1973580"/>
              <a:gd name="connsiteY1" fmla="*/ 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0 h 1389864"/>
              <a:gd name="connsiteX1" fmla="*/ 1935480 w 1973580"/>
              <a:gd name="connsiteY1" fmla="*/ 6096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54731 h 1444595"/>
              <a:gd name="connsiteX1" fmla="*/ 1577340 w 1973580"/>
              <a:gd name="connsiteY1" fmla="*/ 1391 h 1444595"/>
              <a:gd name="connsiteX2" fmla="*/ 1935480 w 1973580"/>
              <a:gd name="connsiteY2" fmla="*/ 115691 h 1444595"/>
              <a:gd name="connsiteX3" fmla="*/ 1973580 w 1973580"/>
              <a:gd name="connsiteY3" fmla="*/ 1444595 h 1444595"/>
              <a:gd name="connsiteX4" fmla="*/ 0 w 1973580"/>
              <a:gd name="connsiteY4" fmla="*/ 1444595 h 1444595"/>
              <a:gd name="connsiteX5" fmla="*/ 0 w 1973580"/>
              <a:gd name="connsiteY5"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0 w 2080291"/>
              <a:gd name="connsiteY6"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60960 w 2080291"/>
              <a:gd name="connsiteY6" fmla="*/ 103009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1"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rtl="0" eaLnBrk="0"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0" name="Picture 9" descr="Audi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5369" y="4491267"/>
            <a:ext cx="987056" cy="867457"/>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74493" y="4268120"/>
            <a:ext cx="275507" cy="591749"/>
          </a:xfrm>
          <a:prstGeom prst="rect">
            <a:avLst/>
          </a:prstGeom>
        </p:spPr>
      </p:pic>
      <p:pic>
        <p:nvPicPr>
          <p:cNvPr id="13" name="Picture 12" descr="Swirl_3.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688654">
            <a:off x="7441073" y="5327518"/>
            <a:ext cx="386047" cy="237560"/>
          </a:xfrm>
          <a:prstGeom prst="rect">
            <a:avLst/>
          </a:prstGeom>
        </p:spPr>
      </p:pic>
      <p:pic>
        <p:nvPicPr>
          <p:cNvPr id="14" name="Picture 13" descr="Swirl_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073124">
            <a:off x="7957668" y="4520635"/>
            <a:ext cx="492914" cy="245691"/>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939373" y="4859867"/>
            <a:ext cx="672857" cy="621567"/>
          </a:xfrm>
          <a:prstGeom prst="rect">
            <a:avLst/>
          </a:prstGeom>
        </p:spPr>
      </p:pic>
      <p:sp>
        <p:nvSpPr>
          <p:cNvPr id="6" name="Footer Placeholder 5"/>
          <p:cNvSpPr>
            <a:spLocks noGrp="1"/>
          </p:cNvSpPr>
          <p:nvPr>
            <p:ph type="ftr" sz="quarter" idx="10"/>
          </p:nvPr>
        </p:nvSpPr>
        <p:spPr>
          <a:xfrm>
            <a:off x="1204120" y="5303226"/>
            <a:ext cx="6201666" cy="305153"/>
          </a:xfrm>
        </p:spPr>
        <p:txBody>
          <a:bodyPr/>
          <a:lstStyle>
            <a:lvl1pPr>
              <a:defRPr sz="500"/>
            </a:lvl1pPr>
          </a:lstStyle>
          <a:p>
            <a:pPr defTabSz="761970" eaLnBrk="0" fontAlgn="base" hangingPunct="0">
              <a:spcBef>
                <a:spcPct val="0"/>
              </a:spcBef>
              <a:spcAft>
                <a:spcPct val="0"/>
              </a:spcAft>
            </a:pPr>
            <a:r>
              <a:rPr lang="en-US">
                <a:solidFill>
                  <a:srgbClr val="000000">
                    <a:tint val="75000"/>
                  </a:srgbClr>
                </a:solidFill>
                <a:ea typeface="ＭＳ Ｐゴシック" panose="020B0600070205080204" pitchFamily="34"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ea typeface="ＭＳ Ｐゴシック" panose="020B0600070205080204" pitchFamily="34" charset="-128"/>
            </a:endParaRPr>
          </a:p>
        </p:txBody>
      </p:sp>
      <p:pic>
        <p:nvPicPr>
          <p:cNvPr id="9" name="Picture 8"/>
          <p:cNvPicPr>
            <a:picLocks noChangeAspect="1"/>
          </p:cNvPicPr>
          <p:nvPr/>
        </p:nvPicPr>
        <p:blipFill>
          <a:blip r:embed="rId9" cstate="print"/>
          <a:stretch>
            <a:fillRect/>
          </a:stretch>
        </p:blipFill>
        <p:spPr>
          <a:xfrm>
            <a:off x="0" y="5346364"/>
            <a:ext cx="1151034" cy="295137"/>
          </a:xfrm>
          <a:prstGeom prst="rect">
            <a:avLst/>
          </a:prstGeom>
        </p:spPr>
      </p:pic>
    </p:spTree>
    <p:extLst>
      <p:ext uri="{BB962C8B-B14F-4D97-AF65-F5344CB8AC3E}">
        <p14:creationId xmlns:p14="http://schemas.microsoft.com/office/powerpoint/2010/main" val="2371607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41600" y="1861312"/>
            <a:ext cx="6172200" cy="305212"/>
          </a:xfrm>
        </p:spPr>
        <p:txBody>
          <a:bodyPr anchor="ctr"/>
          <a:lstStyle>
            <a:lvl1pPr algn="l">
              <a:defRPr sz="2333" b="0" cap="none" baseline="0">
                <a:solidFill>
                  <a:srgbClr val="055C91"/>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41600" y="2452227"/>
            <a:ext cx="6172200" cy="219291"/>
          </a:xfrm>
        </p:spPr>
        <p:txBody>
          <a:bodyPr anchor="t"/>
          <a:lstStyle>
            <a:lvl1pPr marL="0" indent="0">
              <a:buNone/>
              <a:defRPr sz="1500">
                <a:solidFill>
                  <a:schemeClr val="tx1">
                    <a:tint val="75000"/>
                  </a:schemeClr>
                </a:solidFill>
              </a:defRPr>
            </a:lvl1pPr>
            <a:lvl2pPr marL="380985" indent="0">
              <a:buNone/>
              <a:defRPr sz="1500">
                <a:solidFill>
                  <a:schemeClr val="tx1">
                    <a:tint val="75000"/>
                  </a:schemeClr>
                </a:solidFill>
              </a:defRPr>
            </a:lvl2pPr>
            <a:lvl3pPr marL="761970" indent="0">
              <a:buNone/>
              <a:defRPr sz="1333">
                <a:solidFill>
                  <a:schemeClr val="tx1">
                    <a:tint val="75000"/>
                  </a:schemeClr>
                </a:solidFill>
              </a:defRPr>
            </a:lvl3pPr>
            <a:lvl4pPr marL="1142954" indent="0">
              <a:buNone/>
              <a:defRPr sz="1167">
                <a:solidFill>
                  <a:schemeClr val="tx1">
                    <a:tint val="75000"/>
                  </a:schemeClr>
                </a:solidFill>
              </a:defRPr>
            </a:lvl4pPr>
            <a:lvl5pPr marL="1523939" indent="0">
              <a:buNone/>
              <a:defRPr sz="1167">
                <a:solidFill>
                  <a:schemeClr val="tx1">
                    <a:tint val="75000"/>
                  </a:schemeClr>
                </a:solidFill>
              </a:defRPr>
            </a:lvl5pPr>
            <a:lvl6pPr marL="1904924" indent="0">
              <a:buNone/>
              <a:defRPr sz="1167">
                <a:solidFill>
                  <a:schemeClr val="tx1">
                    <a:tint val="75000"/>
                  </a:schemeClr>
                </a:solidFill>
              </a:defRPr>
            </a:lvl6pPr>
            <a:lvl7pPr marL="2285909" indent="0">
              <a:buNone/>
              <a:defRPr sz="1167">
                <a:solidFill>
                  <a:schemeClr val="tx1">
                    <a:tint val="75000"/>
                  </a:schemeClr>
                </a:solidFill>
              </a:defRPr>
            </a:lvl7pPr>
            <a:lvl8pPr marL="2666893" indent="0">
              <a:buNone/>
              <a:defRPr sz="1167">
                <a:solidFill>
                  <a:schemeClr val="tx1">
                    <a:tint val="75000"/>
                  </a:schemeClr>
                </a:solidFill>
              </a:defRPr>
            </a:lvl8pPr>
            <a:lvl9pPr marL="3047878" indent="0">
              <a:buNone/>
              <a:defRPr sz="1167">
                <a:solidFill>
                  <a:schemeClr val="tx1">
                    <a:tint val="75000"/>
                  </a:schemeClr>
                </a:solidFill>
              </a:defRPr>
            </a:lvl9pPr>
          </a:lstStyle>
          <a:p>
            <a:pPr lvl="0"/>
            <a:r>
              <a:rPr lang="en-US"/>
              <a:t>Click to edit Master text styles</a:t>
            </a:r>
          </a:p>
        </p:txBody>
      </p:sp>
      <p:pic>
        <p:nvPicPr>
          <p:cNvPr id="6" name="Picture 5" descr="Rules_Single_A.png"/>
          <p:cNvPicPr>
            <a:picLocks noChangeAspect="1"/>
          </p:cNvPicPr>
          <p:nvPr/>
        </p:nvPicPr>
        <p:blipFill rotWithShape="1">
          <a:blip r:embed="rId2" cstate="print">
            <a:extLst>
              <a:ext uri="{28A0092B-C50C-407E-A947-70E740481C1C}">
                <a14:useLocalDpi xmlns:a14="http://schemas.microsoft.com/office/drawing/2010/main" val="0"/>
              </a:ext>
            </a:extLst>
          </a:blip>
          <a:srcRect r="-76729"/>
          <a:stretch/>
        </p:blipFill>
        <p:spPr>
          <a:xfrm>
            <a:off x="1597687" y="5406360"/>
            <a:ext cx="11423745" cy="75696"/>
          </a:xfrm>
          <a:prstGeom prst="rect">
            <a:avLst/>
          </a:prstGeom>
        </p:spPr>
      </p:pic>
      <p:pic>
        <p:nvPicPr>
          <p:cNvPr id="4" name="Picture 3" descr="Audi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712" y="301628"/>
            <a:ext cx="1840495" cy="1617486"/>
          </a:xfrm>
          <a:prstGeom prst="rect">
            <a:avLst/>
          </a:prstGeom>
        </p:spPr>
      </p:pic>
      <p:pic>
        <p:nvPicPr>
          <p:cNvPr id="11" name="Picture 10" descr="Swirl_3.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569126">
            <a:off x="1431691" y="1596893"/>
            <a:ext cx="908570" cy="559103"/>
          </a:xfrm>
          <a:prstGeom prst="rect">
            <a:avLst/>
          </a:prstGeom>
        </p:spPr>
      </p:pic>
      <p:pic>
        <p:nvPicPr>
          <p:cNvPr id="12" name="Picture 11" descr="Swirl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873741" flipH="1">
            <a:off x="284340" y="2889813"/>
            <a:ext cx="663223" cy="833254"/>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79649" y="2170768"/>
            <a:ext cx="1101550" cy="1017582"/>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0704" y="3778963"/>
            <a:ext cx="596838" cy="663153"/>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37542" y="4003963"/>
            <a:ext cx="252342" cy="541994"/>
          </a:xfrm>
          <a:prstGeom prst="rect">
            <a:avLst/>
          </a:prstGeom>
        </p:spPr>
      </p:pic>
      <p:sp>
        <p:nvSpPr>
          <p:cNvPr id="7" name="Footer Placeholder 6"/>
          <p:cNvSpPr>
            <a:spLocks noGrp="1"/>
          </p:cNvSpPr>
          <p:nvPr>
            <p:ph type="ftr" sz="quarter" idx="10"/>
          </p:nvPr>
        </p:nvSpPr>
        <p:spPr>
          <a:xfrm>
            <a:off x="1597687" y="5482056"/>
            <a:ext cx="6781693" cy="203779"/>
          </a:xfrm>
        </p:spPr>
        <p:txBody>
          <a:bodyPr/>
          <a:lstStyle>
            <a:lvl1pPr>
              <a:defRPr sz="500"/>
            </a:lvl1pPr>
          </a:lstStyle>
          <a:p>
            <a:pPr defTabSz="761970" eaLnBrk="0" fontAlgn="base" hangingPunct="0">
              <a:spcBef>
                <a:spcPct val="0"/>
              </a:spcBef>
              <a:spcAft>
                <a:spcPct val="0"/>
              </a:spcAft>
            </a:pPr>
            <a:r>
              <a:rPr lang="en-US">
                <a:solidFill>
                  <a:srgbClr val="000000">
                    <a:tint val="75000"/>
                  </a:srgbClr>
                </a:solidFill>
                <a:ea typeface="ＭＳ Ｐゴシック" panose="020B0600070205080204" pitchFamily="34"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ea typeface="ＭＳ Ｐゴシック" panose="020B0600070205080204" pitchFamily="34" charset="-128"/>
            </a:endParaRPr>
          </a:p>
        </p:txBody>
      </p:sp>
      <p:pic>
        <p:nvPicPr>
          <p:cNvPr id="17" name="Picture 16"/>
          <p:cNvPicPr>
            <a:picLocks noChangeAspect="1"/>
          </p:cNvPicPr>
          <p:nvPr/>
        </p:nvPicPr>
        <p:blipFill>
          <a:blip r:embed="rId9" cstate="print"/>
          <a:stretch>
            <a:fillRect/>
          </a:stretch>
        </p:blipFill>
        <p:spPr>
          <a:xfrm>
            <a:off x="118725" y="5302529"/>
            <a:ext cx="1400289" cy="359048"/>
          </a:xfrm>
          <a:prstGeom prst="rect">
            <a:avLst/>
          </a:prstGeom>
        </p:spPr>
      </p:pic>
    </p:spTree>
    <p:extLst>
      <p:ext uri="{BB962C8B-B14F-4D97-AF65-F5344CB8AC3E}">
        <p14:creationId xmlns:p14="http://schemas.microsoft.com/office/powerpoint/2010/main" val="29202618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42869" indent="-142869">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30371"/>
            <a:ext cx="8026400" cy="239809"/>
          </a:xfrm>
        </p:spPr>
        <p:txBody>
          <a:bodyPr/>
          <a:lstStyle/>
          <a:p>
            <a:r>
              <a:rPr lang="en-US" dirty="0"/>
              <a:t>Click to edit Master title style</a:t>
            </a:r>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448"/>
          <a:stretch/>
        </p:blipFill>
        <p:spPr>
          <a:xfrm>
            <a:off x="215900" y="790223"/>
            <a:ext cx="8586216" cy="37253"/>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668" y="185221"/>
            <a:ext cx="628992" cy="581046"/>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r="-76729"/>
          <a:stretch/>
        </p:blipFill>
        <p:spPr>
          <a:xfrm>
            <a:off x="1597687" y="5406360"/>
            <a:ext cx="11423745" cy="75696"/>
          </a:xfrm>
          <a:prstGeom prst="rect">
            <a:avLst/>
          </a:prstGeom>
        </p:spPr>
      </p:pic>
      <p:sp>
        <p:nvSpPr>
          <p:cNvPr id="2" name="Footer Placeholder 1"/>
          <p:cNvSpPr>
            <a:spLocks noGrp="1"/>
          </p:cNvSpPr>
          <p:nvPr>
            <p:ph type="ftr" sz="quarter" idx="10"/>
          </p:nvPr>
        </p:nvSpPr>
        <p:spPr>
          <a:xfrm>
            <a:off x="1597687" y="5482056"/>
            <a:ext cx="6781693" cy="203779"/>
          </a:xfrm>
        </p:spPr>
        <p:txBody>
          <a:bodyPr/>
          <a:lstStyle>
            <a:lvl1pPr>
              <a:defRPr sz="500"/>
            </a:lvl1pPr>
          </a:lstStyle>
          <a:p>
            <a:pPr defTabSz="761970" eaLnBrk="0" fontAlgn="base" hangingPunct="0">
              <a:spcBef>
                <a:spcPct val="0"/>
              </a:spcBef>
              <a:spcAft>
                <a:spcPct val="0"/>
              </a:spcAft>
            </a:pPr>
            <a:r>
              <a:rPr lang="en-US">
                <a:solidFill>
                  <a:srgbClr val="000000">
                    <a:tint val="75000"/>
                  </a:srgbClr>
                </a:solidFill>
                <a:ea typeface="ＭＳ Ｐゴシック" panose="020B0600070205080204" pitchFamily="34"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ea typeface="ＭＳ Ｐゴシック" panose="020B0600070205080204" pitchFamily="34" charset="-128"/>
            </a:endParaRPr>
          </a:p>
        </p:txBody>
      </p:sp>
      <p:pic>
        <p:nvPicPr>
          <p:cNvPr id="5" name="Picture 4"/>
          <p:cNvPicPr>
            <a:picLocks noChangeAspect="1"/>
          </p:cNvPicPr>
          <p:nvPr/>
        </p:nvPicPr>
        <p:blipFill>
          <a:blip r:embed="rId5" cstate="print"/>
          <a:stretch>
            <a:fillRect/>
          </a:stretch>
        </p:blipFill>
        <p:spPr>
          <a:xfrm>
            <a:off x="47182" y="5270501"/>
            <a:ext cx="1439449" cy="369089"/>
          </a:xfrm>
          <a:prstGeom prst="rect">
            <a:avLst/>
          </a:prstGeom>
        </p:spPr>
      </p:pic>
    </p:spTree>
    <p:extLst>
      <p:ext uri="{BB962C8B-B14F-4D97-AF65-F5344CB8AC3E}">
        <p14:creationId xmlns:p14="http://schemas.microsoft.com/office/powerpoint/2010/main" val="42122489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2000" y="342078"/>
            <a:ext cx="8026400" cy="239809"/>
          </a:xfrm>
        </p:spPr>
        <p:txBody>
          <a:bodyPr/>
          <a:lstStyle/>
          <a:p>
            <a:r>
              <a:rPr lang="en-US"/>
              <a:t>Click to edit Master title style</a:t>
            </a:r>
            <a:endParaRPr lang="en-US" dirty="0"/>
          </a:p>
        </p:txBody>
      </p:sp>
      <p:pic>
        <p:nvPicPr>
          <p:cNvPr id="8" name="Picture 7"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448"/>
          <a:stretch/>
        </p:blipFill>
        <p:spPr>
          <a:xfrm>
            <a:off x="215900" y="790223"/>
            <a:ext cx="8586216" cy="37253"/>
          </a:xfrm>
          <a:prstGeom prst="rect">
            <a:avLst/>
          </a:prstGeom>
        </p:spPr>
      </p:pic>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668" y="185221"/>
            <a:ext cx="628992" cy="581046"/>
          </a:xfrm>
          <a:prstGeom prst="rect">
            <a:avLst/>
          </a:prstGeom>
        </p:spPr>
      </p:pic>
      <p:pic>
        <p:nvPicPr>
          <p:cNvPr id="22" name="Picture 21"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r="-76729"/>
          <a:stretch/>
        </p:blipFill>
        <p:spPr>
          <a:xfrm>
            <a:off x="1597687" y="5406360"/>
            <a:ext cx="11423745" cy="75696"/>
          </a:xfrm>
          <a:prstGeom prst="rect">
            <a:avLst/>
          </a:prstGeom>
        </p:spPr>
      </p:pic>
      <p:sp>
        <p:nvSpPr>
          <p:cNvPr id="3" name="Footer Placeholder 2"/>
          <p:cNvSpPr>
            <a:spLocks noGrp="1"/>
          </p:cNvSpPr>
          <p:nvPr>
            <p:ph type="ftr" sz="quarter" idx="10"/>
          </p:nvPr>
        </p:nvSpPr>
        <p:spPr>
          <a:xfrm>
            <a:off x="1597687" y="5482056"/>
            <a:ext cx="6781693" cy="203779"/>
          </a:xfrm>
        </p:spPr>
        <p:txBody>
          <a:bodyPr/>
          <a:lstStyle>
            <a:lvl1pPr>
              <a:defRPr sz="500"/>
            </a:lvl1pPr>
          </a:lstStyle>
          <a:p>
            <a:pPr defTabSz="761970" eaLnBrk="0" fontAlgn="base" hangingPunct="0">
              <a:spcBef>
                <a:spcPct val="0"/>
              </a:spcBef>
              <a:spcAft>
                <a:spcPct val="0"/>
              </a:spcAft>
            </a:pPr>
            <a:r>
              <a:rPr lang="en-US">
                <a:solidFill>
                  <a:srgbClr val="000000">
                    <a:tint val="75000"/>
                  </a:srgbClr>
                </a:solidFill>
                <a:ea typeface="ＭＳ Ｐゴシック" panose="020B0600070205080204" pitchFamily="34"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ea typeface="ＭＳ Ｐゴシック" panose="020B0600070205080204" pitchFamily="34" charset="-128"/>
            </a:endParaRPr>
          </a:p>
        </p:txBody>
      </p:sp>
      <p:pic>
        <p:nvPicPr>
          <p:cNvPr id="9" name="Picture 8"/>
          <p:cNvPicPr>
            <a:picLocks noChangeAspect="1"/>
          </p:cNvPicPr>
          <p:nvPr/>
        </p:nvPicPr>
        <p:blipFill>
          <a:blip r:embed="rId5" cstate="print"/>
          <a:stretch>
            <a:fillRect/>
          </a:stretch>
        </p:blipFill>
        <p:spPr>
          <a:xfrm>
            <a:off x="60488" y="5254984"/>
            <a:ext cx="1403024" cy="359749"/>
          </a:xfrm>
          <a:prstGeom prst="rect">
            <a:avLst/>
          </a:prstGeom>
        </p:spPr>
      </p:pic>
    </p:spTree>
    <p:extLst>
      <p:ext uri="{BB962C8B-B14F-4D97-AF65-F5344CB8AC3E}">
        <p14:creationId xmlns:p14="http://schemas.microsoft.com/office/powerpoint/2010/main" val="27600529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defTabSz="761970" eaLnBrk="0" fontAlgn="base" hangingPunct="0">
              <a:spcBef>
                <a:spcPct val="0"/>
              </a:spcBef>
              <a:spcAft>
                <a:spcPct val="0"/>
              </a:spcAft>
            </a:pPr>
            <a:r>
              <a:rPr lang="en-US">
                <a:solidFill>
                  <a:srgbClr val="000000">
                    <a:tint val="75000"/>
                  </a:srgbClr>
                </a:solidFill>
                <a:ea typeface="ＭＳ Ｐゴシック" panose="020B0600070205080204" pitchFamily="34"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ea typeface="ＭＳ Ｐゴシック" panose="020B0600070205080204" pitchFamily="34" charset="-128"/>
            </a:endParaRPr>
          </a:p>
        </p:txBody>
      </p:sp>
    </p:spTree>
    <p:extLst>
      <p:ext uri="{BB962C8B-B14F-4D97-AF65-F5344CB8AC3E}">
        <p14:creationId xmlns:p14="http://schemas.microsoft.com/office/powerpoint/2010/main" val="12316445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 name="Rectangle 2"/>
          <p:cNvSpPr/>
          <p:nvPr/>
        </p:nvSpPr>
        <p:spPr>
          <a:xfrm flipV="1">
            <a:off x="0" y="3447521"/>
            <a:ext cx="9144000" cy="38365"/>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useBgFill="1">
        <p:nvSpPr>
          <p:cNvPr id="4" name="Rounded Rectangle 3"/>
          <p:cNvSpPr/>
          <p:nvPr/>
        </p:nvSpPr>
        <p:spPr bwMode="white">
          <a:xfrm>
            <a:off x="5410202" y="3302003"/>
            <a:ext cx="3063875" cy="22490"/>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useBgFill="1">
        <p:nvSpPr>
          <p:cNvPr id="5" name="Rounded Rectangle 4"/>
          <p:cNvSpPr/>
          <p:nvPr/>
        </p:nvSpPr>
        <p:spPr bwMode="white">
          <a:xfrm>
            <a:off x="7377113" y="3384023"/>
            <a:ext cx="1600200" cy="3042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6" name="Rectangle 5"/>
          <p:cNvSpPr/>
          <p:nvPr/>
        </p:nvSpPr>
        <p:spPr>
          <a:xfrm>
            <a:off x="0" y="3302004"/>
            <a:ext cx="9144000" cy="203729"/>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7" name="Rectangle 6"/>
          <p:cNvSpPr/>
          <p:nvPr/>
        </p:nvSpPr>
        <p:spPr>
          <a:xfrm>
            <a:off x="0" y="3308616"/>
            <a:ext cx="9144000" cy="117739"/>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8" name="Rectangle 7"/>
          <p:cNvSpPr/>
          <p:nvPr userDrawn="1"/>
        </p:nvSpPr>
        <p:spPr>
          <a:xfrm>
            <a:off x="0" y="3"/>
            <a:ext cx="9144000" cy="3308615"/>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9" name="Subtitle 8"/>
          <p:cNvSpPr>
            <a:spLocks noGrp="1"/>
          </p:cNvSpPr>
          <p:nvPr>
            <p:ph type="subTitle" idx="1"/>
          </p:nvPr>
        </p:nvSpPr>
        <p:spPr>
          <a:xfrm>
            <a:off x="1584293" y="3937000"/>
            <a:ext cx="6324600" cy="1079500"/>
          </a:xfrm>
        </p:spPr>
        <p:txBody>
          <a:bodyPr>
            <a:noAutofit/>
          </a:bodyPr>
          <a:lstStyle>
            <a:lvl1pPr marL="49781" indent="0" algn="ctr">
              <a:buNone/>
              <a:defRPr sz="2667">
                <a:solidFill>
                  <a:schemeClr val="accent3">
                    <a:lumMod val="75000"/>
                  </a:schemeClr>
                </a:solidFill>
              </a:defRPr>
            </a:lvl1pPr>
            <a:lvl2pPr marL="355573" indent="0" algn="ctr">
              <a:buNone/>
            </a:lvl2pPr>
            <a:lvl3pPr marL="711147" indent="0" algn="ctr">
              <a:buNone/>
            </a:lvl3pPr>
            <a:lvl4pPr marL="1066719" indent="0" algn="ctr">
              <a:buNone/>
            </a:lvl4pPr>
            <a:lvl5pPr marL="1422292" indent="0" algn="ctr">
              <a:buNone/>
            </a:lvl5pPr>
            <a:lvl6pPr marL="1777866" indent="0" algn="ctr">
              <a:buNone/>
            </a:lvl6pPr>
            <a:lvl7pPr marL="2133439" indent="0" algn="ctr">
              <a:buNone/>
            </a:lvl7pPr>
            <a:lvl8pPr marL="2489011" indent="0" algn="ctr">
              <a:buNone/>
            </a:lvl8pPr>
            <a:lvl9pPr marL="2844585" indent="0" algn="ctr">
              <a:buNone/>
            </a:lvl9pPr>
          </a:lstStyle>
          <a:p>
            <a:r>
              <a:rPr lang="en-US" dirty="0"/>
              <a:t>Click to edit Master subtitle style</a:t>
            </a:r>
          </a:p>
        </p:txBody>
      </p:sp>
      <p:pic>
        <p:nvPicPr>
          <p:cNvPr id="1026" name="Picture 2"/>
          <p:cNvPicPr>
            <a:picLocks noChangeAspect="1" noChangeArrowheads="1"/>
          </p:cNvPicPr>
          <p:nvPr userDrawn="1"/>
        </p:nvPicPr>
        <p:blipFill>
          <a:blip r:embed="rId2" cstate="print"/>
          <a:srcRect/>
          <a:stretch>
            <a:fillRect/>
          </a:stretch>
        </p:blipFill>
        <p:spPr bwMode="auto">
          <a:xfrm>
            <a:off x="3200400" y="136074"/>
            <a:ext cx="2667000" cy="3073748"/>
          </a:xfrm>
          <a:prstGeom prst="rect">
            <a:avLst/>
          </a:prstGeom>
          <a:noFill/>
          <a:ln w="9525">
            <a:noFill/>
            <a:miter lim="800000"/>
            <a:headEnd/>
            <a:tailEnd/>
          </a:ln>
        </p:spPr>
      </p:pic>
    </p:spTree>
    <p:extLst>
      <p:ext uri="{BB962C8B-B14F-4D97-AF65-F5344CB8AC3E}">
        <p14:creationId xmlns:p14="http://schemas.microsoft.com/office/powerpoint/2010/main" val="5100501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649823"/>
            <a:ext cx="8382000" cy="348813"/>
          </a:xfrm>
        </p:spPr>
        <p:txBody>
          <a:bodyPr/>
          <a:lstStyle>
            <a:lvl1pPr>
              <a:defRPr sz="2667" b="0" i="0" cap="none" baseline="0">
                <a:solidFill>
                  <a:schemeClr val="accent3">
                    <a:lumMod val="75000"/>
                  </a:schemeClr>
                </a:solidFill>
              </a:defRPr>
            </a:lvl1pPr>
          </a:lstStyle>
          <a:p>
            <a:r>
              <a:rPr lang="en-US" dirty="0"/>
              <a:t>Click to edit Master title style</a:t>
            </a:r>
          </a:p>
        </p:txBody>
      </p:sp>
      <p:sp>
        <p:nvSpPr>
          <p:cNvPr id="5" name="Content Placeholder 4"/>
          <p:cNvSpPr>
            <a:spLocks noGrp="1"/>
          </p:cNvSpPr>
          <p:nvPr>
            <p:ph sz="quarter" idx="2"/>
          </p:nvPr>
        </p:nvSpPr>
        <p:spPr>
          <a:xfrm>
            <a:off x="381000" y="1524000"/>
            <a:ext cx="4041648" cy="1272090"/>
          </a:xfrm>
        </p:spPr>
        <p:txBody>
          <a:bodyPr/>
          <a:lstStyle>
            <a:lvl1pPr>
              <a:defRPr sz="2000"/>
            </a:lvl1pPr>
            <a:lvl2pPr>
              <a:defRPr sz="1556"/>
            </a:lvl2pPr>
            <a:lvl3pPr>
              <a:defRPr sz="1400"/>
            </a:lvl3pPr>
            <a:lvl4pPr>
              <a:defRPr sz="1244"/>
            </a:lvl4pPr>
            <a:lvl5pPr>
              <a:defRPr sz="124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718313" y="1524000"/>
            <a:ext cx="4041775" cy="1272090"/>
          </a:xfrm>
        </p:spPr>
        <p:txBody>
          <a:bodyPr/>
          <a:lstStyle>
            <a:lvl1pPr>
              <a:defRPr sz="2000"/>
            </a:lvl1pPr>
            <a:lvl2pPr>
              <a:defRPr sz="1556"/>
            </a:lvl2pPr>
            <a:lvl3pPr>
              <a:defRPr sz="1400"/>
            </a:lvl3pPr>
            <a:lvl4pPr>
              <a:defRPr sz="1244"/>
            </a:lvl4pPr>
            <a:lvl5pPr>
              <a:defRPr sz="124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216281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3" name="Rectangle 2"/>
          <p:cNvSpPr/>
          <p:nvPr/>
        </p:nvSpPr>
        <p:spPr>
          <a:xfrm flipV="1">
            <a:off x="0" y="3447521"/>
            <a:ext cx="9144000" cy="38365"/>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useBgFill="1">
        <p:nvSpPr>
          <p:cNvPr id="4" name="Rounded Rectangle 3"/>
          <p:cNvSpPr/>
          <p:nvPr/>
        </p:nvSpPr>
        <p:spPr bwMode="white">
          <a:xfrm>
            <a:off x="5410202" y="3302005"/>
            <a:ext cx="3063875" cy="22490"/>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useBgFill="1">
        <p:nvSpPr>
          <p:cNvPr id="5" name="Rounded Rectangle 4"/>
          <p:cNvSpPr/>
          <p:nvPr/>
        </p:nvSpPr>
        <p:spPr bwMode="white">
          <a:xfrm>
            <a:off x="7377113" y="3384023"/>
            <a:ext cx="1600200" cy="3042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6" name="Rectangle 5"/>
          <p:cNvSpPr/>
          <p:nvPr/>
        </p:nvSpPr>
        <p:spPr>
          <a:xfrm>
            <a:off x="0" y="3302005"/>
            <a:ext cx="9144000" cy="203729"/>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7" name="Rectangle 6"/>
          <p:cNvSpPr/>
          <p:nvPr/>
        </p:nvSpPr>
        <p:spPr>
          <a:xfrm>
            <a:off x="0" y="3308616"/>
            <a:ext cx="9144000" cy="117739"/>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8" name="Rectangle 7"/>
          <p:cNvSpPr/>
          <p:nvPr userDrawn="1"/>
        </p:nvSpPr>
        <p:spPr>
          <a:xfrm>
            <a:off x="0" y="5"/>
            <a:ext cx="9144000" cy="3308615"/>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9" name="Subtitle 8"/>
          <p:cNvSpPr>
            <a:spLocks noGrp="1"/>
          </p:cNvSpPr>
          <p:nvPr>
            <p:ph type="subTitle" idx="1"/>
          </p:nvPr>
        </p:nvSpPr>
        <p:spPr>
          <a:xfrm>
            <a:off x="1584293" y="3937000"/>
            <a:ext cx="6324600" cy="1079500"/>
          </a:xfrm>
        </p:spPr>
        <p:txBody>
          <a:bodyPr>
            <a:noAutofit/>
          </a:bodyPr>
          <a:lstStyle>
            <a:lvl1pPr marL="49781" indent="0" algn="ctr">
              <a:buNone/>
              <a:defRPr sz="2667">
                <a:solidFill>
                  <a:schemeClr val="accent3">
                    <a:lumMod val="75000"/>
                  </a:schemeClr>
                </a:solidFill>
              </a:defRPr>
            </a:lvl1pPr>
            <a:lvl2pPr marL="355573" indent="0" algn="ctr">
              <a:buNone/>
            </a:lvl2pPr>
            <a:lvl3pPr marL="711147" indent="0" algn="ctr">
              <a:buNone/>
            </a:lvl3pPr>
            <a:lvl4pPr marL="1066719" indent="0" algn="ctr">
              <a:buNone/>
            </a:lvl4pPr>
            <a:lvl5pPr marL="1422292" indent="0" algn="ctr">
              <a:buNone/>
            </a:lvl5pPr>
            <a:lvl6pPr marL="1777866" indent="0" algn="ctr">
              <a:buNone/>
            </a:lvl6pPr>
            <a:lvl7pPr marL="2133439" indent="0" algn="ctr">
              <a:buNone/>
            </a:lvl7pPr>
            <a:lvl8pPr marL="2489011" indent="0" algn="ctr">
              <a:buNone/>
            </a:lvl8pPr>
            <a:lvl9pPr marL="2844585" indent="0" algn="ctr">
              <a:buNone/>
            </a:lvl9pPr>
          </a:lstStyle>
          <a:p>
            <a:r>
              <a:rPr lang="en-US" dirty="0"/>
              <a:t>Click to edit Master subtitle style</a:t>
            </a:r>
          </a:p>
        </p:txBody>
      </p:sp>
      <p:pic>
        <p:nvPicPr>
          <p:cNvPr id="1026" name="Picture 2"/>
          <p:cNvPicPr>
            <a:picLocks noChangeAspect="1" noChangeArrowheads="1"/>
          </p:cNvPicPr>
          <p:nvPr userDrawn="1"/>
        </p:nvPicPr>
        <p:blipFill>
          <a:blip r:embed="rId2" cstate="print"/>
          <a:srcRect/>
          <a:stretch>
            <a:fillRect/>
          </a:stretch>
        </p:blipFill>
        <p:spPr bwMode="auto">
          <a:xfrm>
            <a:off x="3200400" y="136076"/>
            <a:ext cx="2667000" cy="3073748"/>
          </a:xfrm>
          <a:prstGeom prst="rect">
            <a:avLst/>
          </a:prstGeom>
          <a:noFill/>
          <a:ln w="9525">
            <a:noFill/>
            <a:miter lim="800000"/>
            <a:headEnd/>
            <a:tailEnd/>
          </a:ln>
        </p:spPr>
      </p:pic>
    </p:spTree>
    <p:extLst>
      <p:ext uri="{BB962C8B-B14F-4D97-AF65-F5344CB8AC3E}">
        <p14:creationId xmlns:p14="http://schemas.microsoft.com/office/powerpoint/2010/main" val="18819893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Title_Slid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134" y="211668"/>
            <a:ext cx="8713465" cy="5438960"/>
          </a:xfrm>
          <a:prstGeom prst="rect">
            <a:avLst/>
          </a:prstGeom>
        </p:spPr>
      </p:pic>
      <p:sp>
        <p:nvSpPr>
          <p:cNvPr id="2" name="Title 1"/>
          <p:cNvSpPr>
            <a:spLocks noGrp="1"/>
          </p:cNvSpPr>
          <p:nvPr>
            <p:ph type="ctrTitle"/>
          </p:nvPr>
        </p:nvSpPr>
        <p:spPr>
          <a:xfrm>
            <a:off x="698500" y="2269558"/>
            <a:ext cx="7747000" cy="305212"/>
          </a:xfrm>
        </p:spPr>
        <p:txBody>
          <a:bodyPr anchor="b"/>
          <a:lstStyle>
            <a:lvl1pPr algn="ctr">
              <a:defRPr sz="2333">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698500" y="2794000"/>
            <a:ext cx="7747000" cy="194925"/>
          </a:xfrm>
        </p:spPr>
        <p:txBody>
          <a:bodyPr/>
          <a:lstStyle>
            <a:lvl1pPr marL="0" indent="0" algn="ctr">
              <a:buNone/>
              <a:defRPr sz="1333">
                <a:solidFill>
                  <a:schemeClr val="tx1">
                    <a:tint val="75000"/>
                  </a:schemeClr>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a:t>Click to edit Master subtitle style</a:t>
            </a:r>
            <a:endParaRPr lang="en-US" dirty="0"/>
          </a:p>
        </p:txBody>
      </p:sp>
      <p:sp>
        <p:nvSpPr>
          <p:cNvPr id="4" name="Rectangle 3"/>
          <p:cNvSpPr/>
          <p:nvPr/>
        </p:nvSpPr>
        <p:spPr>
          <a:xfrm>
            <a:off x="3482340" y="186267"/>
            <a:ext cx="2125980" cy="821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7" name="Picture 6" descr="Rules_Single_A.png"/>
          <p:cNvPicPr>
            <a:picLocks noChangeAspect="1"/>
          </p:cNvPicPr>
          <p:nvPr/>
        </p:nvPicPr>
        <p:blipFill rotWithShape="1">
          <a:blip r:embed="rId3" cstate="print">
            <a:extLst>
              <a:ext uri="{28A0092B-C50C-407E-A947-70E740481C1C}">
                <a14:useLocalDpi xmlns:a14="http://schemas.microsoft.com/office/drawing/2010/main" val="0"/>
              </a:ext>
            </a:extLst>
          </a:blip>
          <a:srcRect r="-76729"/>
          <a:stretch/>
        </p:blipFill>
        <p:spPr>
          <a:xfrm>
            <a:off x="1627124" y="401089"/>
            <a:ext cx="10034016" cy="82594"/>
          </a:xfrm>
          <a:prstGeom prst="rect">
            <a:avLst/>
          </a:prstGeom>
        </p:spPr>
      </p:pic>
      <p:sp>
        <p:nvSpPr>
          <p:cNvPr id="5" name="Rectangle 4"/>
          <p:cNvSpPr/>
          <p:nvPr/>
        </p:nvSpPr>
        <p:spPr>
          <a:xfrm>
            <a:off x="6812288" y="4070922"/>
            <a:ext cx="2080291" cy="1605107"/>
          </a:xfrm>
          <a:custGeom>
            <a:avLst/>
            <a:gdLst>
              <a:gd name="connsiteX0" fmla="*/ 0 w 1973580"/>
              <a:gd name="connsiteY0" fmla="*/ 0 h 1389864"/>
              <a:gd name="connsiteX1" fmla="*/ 1973580 w 1973580"/>
              <a:gd name="connsiteY1" fmla="*/ 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0 h 1389864"/>
              <a:gd name="connsiteX1" fmla="*/ 1935480 w 1973580"/>
              <a:gd name="connsiteY1" fmla="*/ 6096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54731 h 1444595"/>
              <a:gd name="connsiteX1" fmla="*/ 1577340 w 1973580"/>
              <a:gd name="connsiteY1" fmla="*/ 1391 h 1444595"/>
              <a:gd name="connsiteX2" fmla="*/ 1935480 w 1973580"/>
              <a:gd name="connsiteY2" fmla="*/ 115691 h 1444595"/>
              <a:gd name="connsiteX3" fmla="*/ 1973580 w 1973580"/>
              <a:gd name="connsiteY3" fmla="*/ 1444595 h 1444595"/>
              <a:gd name="connsiteX4" fmla="*/ 0 w 1973580"/>
              <a:gd name="connsiteY4" fmla="*/ 1444595 h 1444595"/>
              <a:gd name="connsiteX5" fmla="*/ 0 w 1973580"/>
              <a:gd name="connsiteY5"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0 w 2080291"/>
              <a:gd name="connsiteY6"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60960 w 2080291"/>
              <a:gd name="connsiteY6" fmla="*/ 103009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1"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0" name="Picture 9" descr="Audi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5369" y="4491267"/>
            <a:ext cx="987056" cy="867457"/>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74493" y="4268120"/>
            <a:ext cx="275507" cy="591749"/>
          </a:xfrm>
          <a:prstGeom prst="rect">
            <a:avLst/>
          </a:prstGeom>
        </p:spPr>
      </p:pic>
      <p:pic>
        <p:nvPicPr>
          <p:cNvPr id="13" name="Picture 12" descr="Swirl_3.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688654">
            <a:off x="7441073" y="5327518"/>
            <a:ext cx="386047" cy="237560"/>
          </a:xfrm>
          <a:prstGeom prst="rect">
            <a:avLst/>
          </a:prstGeom>
        </p:spPr>
      </p:pic>
      <p:pic>
        <p:nvPicPr>
          <p:cNvPr id="14" name="Picture 13" descr="Swirl_3.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073124">
            <a:off x="7957668" y="4520635"/>
            <a:ext cx="492914" cy="245691"/>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939373" y="4859867"/>
            <a:ext cx="672857" cy="621567"/>
          </a:xfrm>
          <a:prstGeom prst="rect">
            <a:avLst/>
          </a:prstGeom>
        </p:spPr>
      </p:pic>
      <p:sp>
        <p:nvSpPr>
          <p:cNvPr id="6" name="Footer Placeholder 5"/>
          <p:cNvSpPr>
            <a:spLocks noGrp="1"/>
          </p:cNvSpPr>
          <p:nvPr>
            <p:ph type="ftr" sz="quarter" idx="10"/>
          </p:nvPr>
        </p:nvSpPr>
        <p:spPr>
          <a:xfrm>
            <a:off x="1204120" y="5303226"/>
            <a:ext cx="6201666" cy="305153"/>
          </a:xfrm>
        </p:spPr>
        <p:txBody>
          <a:bodyPr/>
          <a:lstStyle>
            <a:lvl1pPr>
              <a:defRPr sz="500"/>
            </a:lvl1pPr>
          </a:lstStyle>
          <a:p>
            <a:pPr defTabSz="761970" fontAlgn="base">
              <a:spcBef>
                <a:spcPct val="0"/>
              </a:spcBef>
              <a:spcAft>
                <a:spcPct val="0"/>
              </a:spcAft>
            </a:pPr>
            <a:r>
              <a:rPr lang="en-US">
                <a:solidFill>
                  <a:srgbClr val="000000">
                    <a:tint val="75000"/>
                  </a:srgbClr>
                </a:solidFill>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cs typeface="Arial" panose="020B0604020202020204" pitchFamily="34" charset="0"/>
            </a:endParaRPr>
          </a:p>
        </p:txBody>
      </p:sp>
      <p:pic>
        <p:nvPicPr>
          <p:cNvPr id="9" name="Picture 8"/>
          <p:cNvPicPr>
            <a:picLocks noChangeAspect="1"/>
          </p:cNvPicPr>
          <p:nvPr/>
        </p:nvPicPr>
        <p:blipFill>
          <a:blip r:embed="rId9" cstate="print"/>
          <a:stretch>
            <a:fillRect/>
          </a:stretch>
        </p:blipFill>
        <p:spPr>
          <a:xfrm>
            <a:off x="0" y="5346364"/>
            <a:ext cx="1151034" cy="295137"/>
          </a:xfrm>
          <a:prstGeom prst="rect">
            <a:avLst/>
          </a:prstGeom>
        </p:spPr>
      </p:pic>
    </p:spTree>
    <p:extLst>
      <p:ext uri="{BB962C8B-B14F-4D97-AF65-F5344CB8AC3E}">
        <p14:creationId xmlns:p14="http://schemas.microsoft.com/office/powerpoint/2010/main" val="9610199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41600" y="1861312"/>
            <a:ext cx="6172200" cy="305212"/>
          </a:xfrm>
        </p:spPr>
        <p:txBody>
          <a:bodyPr anchor="ctr"/>
          <a:lstStyle>
            <a:lvl1pPr algn="l">
              <a:defRPr sz="2333" b="0" cap="none" baseline="0">
                <a:solidFill>
                  <a:srgbClr val="055C91"/>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41600" y="2452227"/>
            <a:ext cx="6172200" cy="219291"/>
          </a:xfrm>
        </p:spPr>
        <p:txBody>
          <a:bodyPr anchor="t"/>
          <a:lstStyle>
            <a:lvl1pPr marL="0" indent="0">
              <a:buNone/>
              <a:defRPr sz="1500">
                <a:solidFill>
                  <a:schemeClr val="tx1">
                    <a:tint val="75000"/>
                  </a:schemeClr>
                </a:solidFill>
              </a:defRPr>
            </a:lvl1pPr>
            <a:lvl2pPr marL="380985" indent="0">
              <a:buNone/>
              <a:defRPr sz="1500">
                <a:solidFill>
                  <a:schemeClr val="tx1">
                    <a:tint val="75000"/>
                  </a:schemeClr>
                </a:solidFill>
              </a:defRPr>
            </a:lvl2pPr>
            <a:lvl3pPr marL="761970" indent="0">
              <a:buNone/>
              <a:defRPr sz="1333">
                <a:solidFill>
                  <a:schemeClr val="tx1">
                    <a:tint val="75000"/>
                  </a:schemeClr>
                </a:solidFill>
              </a:defRPr>
            </a:lvl3pPr>
            <a:lvl4pPr marL="1142954" indent="0">
              <a:buNone/>
              <a:defRPr sz="1167">
                <a:solidFill>
                  <a:schemeClr val="tx1">
                    <a:tint val="75000"/>
                  </a:schemeClr>
                </a:solidFill>
              </a:defRPr>
            </a:lvl4pPr>
            <a:lvl5pPr marL="1523939" indent="0">
              <a:buNone/>
              <a:defRPr sz="1167">
                <a:solidFill>
                  <a:schemeClr val="tx1">
                    <a:tint val="75000"/>
                  </a:schemeClr>
                </a:solidFill>
              </a:defRPr>
            </a:lvl5pPr>
            <a:lvl6pPr marL="1904924" indent="0">
              <a:buNone/>
              <a:defRPr sz="1167">
                <a:solidFill>
                  <a:schemeClr val="tx1">
                    <a:tint val="75000"/>
                  </a:schemeClr>
                </a:solidFill>
              </a:defRPr>
            </a:lvl6pPr>
            <a:lvl7pPr marL="2285909" indent="0">
              <a:buNone/>
              <a:defRPr sz="1167">
                <a:solidFill>
                  <a:schemeClr val="tx1">
                    <a:tint val="75000"/>
                  </a:schemeClr>
                </a:solidFill>
              </a:defRPr>
            </a:lvl7pPr>
            <a:lvl8pPr marL="2666893" indent="0">
              <a:buNone/>
              <a:defRPr sz="1167">
                <a:solidFill>
                  <a:schemeClr val="tx1">
                    <a:tint val="75000"/>
                  </a:schemeClr>
                </a:solidFill>
              </a:defRPr>
            </a:lvl8pPr>
            <a:lvl9pPr marL="3047878" indent="0">
              <a:buNone/>
              <a:defRPr sz="1167">
                <a:solidFill>
                  <a:schemeClr val="tx1">
                    <a:tint val="75000"/>
                  </a:schemeClr>
                </a:solidFill>
              </a:defRPr>
            </a:lvl9pPr>
          </a:lstStyle>
          <a:p>
            <a:pPr lvl="0"/>
            <a:r>
              <a:rPr lang="en-US"/>
              <a:t>Click to edit Master text styles</a:t>
            </a:r>
          </a:p>
        </p:txBody>
      </p:sp>
      <p:pic>
        <p:nvPicPr>
          <p:cNvPr id="6" name="Picture 5" descr="Rules_Single_A.png"/>
          <p:cNvPicPr>
            <a:picLocks noChangeAspect="1"/>
          </p:cNvPicPr>
          <p:nvPr/>
        </p:nvPicPr>
        <p:blipFill rotWithShape="1">
          <a:blip r:embed="rId2" cstate="print">
            <a:extLst>
              <a:ext uri="{28A0092B-C50C-407E-A947-70E740481C1C}">
                <a14:useLocalDpi xmlns:a14="http://schemas.microsoft.com/office/drawing/2010/main" val="0"/>
              </a:ext>
            </a:extLst>
          </a:blip>
          <a:srcRect r="-76729"/>
          <a:stretch/>
        </p:blipFill>
        <p:spPr>
          <a:xfrm>
            <a:off x="1597687" y="5406360"/>
            <a:ext cx="11423745" cy="75696"/>
          </a:xfrm>
          <a:prstGeom prst="rect">
            <a:avLst/>
          </a:prstGeom>
        </p:spPr>
      </p:pic>
      <p:pic>
        <p:nvPicPr>
          <p:cNvPr id="4" name="Picture 3" descr="Audi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712" y="301628"/>
            <a:ext cx="1840495" cy="1617486"/>
          </a:xfrm>
          <a:prstGeom prst="rect">
            <a:avLst/>
          </a:prstGeom>
        </p:spPr>
      </p:pic>
      <p:pic>
        <p:nvPicPr>
          <p:cNvPr id="11" name="Picture 10" descr="Swirl_3.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569126">
            <a:off x="1431691" y="1596893"/>
            <a:ext cx="908570" cy="559103"/>
          </a:xfrm>
          <a:prstGeom prst="rect">
            <a:avLst/>
          </a:prstGeom>
        </p:spPr>
      </p:pic>
      <p:pic>
        <p:nvPicPr>
          <p:cNvPr id="12" name="Picture 11" descr="Swirl_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3873741" flipH="1">
            <a:off x="284340" y="2889813"/>
            <a:ext cx="663223" cy="833254"/>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79649" y="2170768"/>
            <a:ext cx="1101550" cy="1017582"/>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0704" y="3778963"/>
            <a:ext cx="596838" cy="663153"/>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37542" y="4003963"/>
            <a:ext cx="252342" cy="541994"/>
          </a:xfrm>
          <a:prstGeom prst="rect">
            <a:avLst/>
          </a:prstGeom>
        </p:spPr>
      </p:pic>
      <p:sp>
        <p:nvSpPr>
          <p:cNvPr id="7" name="Footer Placeholder 6"/>
          <p:cNvSpPr>
            <a:spLocks noGrp="1"/>
          </p:cNvSpPr>
          <p:nvPr>
            <p:ph type="ftr" sz="quarter" idx="10"/>
          </p:nvPr>
        </p:nvSpPr>
        <p:spPr>
          <a:xfrm>
            <a:off x="1597687" y="5482056"/>
            <a:ext cx="6781693" cy="203779"/>
          </a:xfrm>
        </p:spPr>
        <p:txBody>
          <a:bodyPr/>
          <a:lstStyle>
            <a:lvl1pPr>
              <a:defRPr sz="500"/>
            </a:lvl1pPr>
          </a:lstStyle>
          <a:p>
            <a:pPr defTabSz="761970" fontAlgn="base">
              <a:spcBef>
                <a:spcPct val="0"/>
              </a:spcBef>
              <a:spcAft>
                <a:spcPct val="0"/>
              </a:spcAft>
            </a:pPr>
            <a:r>
              <a:rPr lang="en-US">
                <a:solidFill>
                  <a:srgbClr val="000000">
                    <a:tint val="75000"/>
                  </a:srgbClr>
                </a:solidFill>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cs typeface="Arial" panose="020B0604020202020204" pitchFamily="34" charset="0"/>
            </a:endParaRPr>
          </a:p>
        </p:txBody>
      </p:sp>
      <p:pic>
        <p:nvPicPr>
          <p:cNvPr id="17" name="Picture 16"/>
          <p:cNvPicPr>
            <a:picLocks noChangeAspect="1"/>
          </p:cNvPicPr>
          <p:nvPr/>
        </p:nvPicPr>
        <p:blipFill>
          <a:blip r:embed="rId9" cstate="print"/>
          <a:stretch>
            <a:fillRect/>
          </a:stretch>
        </p:blipFill>
        <p:spPr>
          <a:xfrm>
            <a:off x="118725" y="5302529"/>
            <a:ext cx="1400289" cy="359048"/>
          </a:xfrm>
          <a:prstGeom prst="rect">
            <a:avLst/>
          </a:prstGeom>
        </p:spPr>
      </p:pic>
    </p:spTree>
    <p:extLst>
      <p:ext uri="{BB962C8B-B14F-4D97-AF65-F5344CB8AC3E}">
        <p14:creationId xmlns:p14="http://schemas.microsoft.com/office/powerpoint/2010/main" val="31966334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42869" indent="-142869">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762000" y="430371"/>
            <a:ext cx="8026400" cy="239809"/>
          </a:xfrm>
        </p:spPr>
        <p:txBody>
          <a:bodyPr/>
          <a:lstStyle/>
          <a:p>
            <a:r>
              <a:rPr lang="en-US" dirty="0"/>
              <a:t>Click to edit Master title style</a:t>
            </a:r>
          </a:p>
        </p:txBody>
      </p:sp>
      <p:pic>
        <p:nvPicPr>
          <p:cNvPr id="7" name="Picture 6"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448"/>
          <a:stretch/>
        </p:blipFill>
        <p:spPr>
          <a:xfrm>
            <a:off x="215900" y="790223"/>
            <a:ext cx="8586216" cy="37253"/>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668" y="185221"/>
            <a:ext cx="628992" cy="581046"/>
          </a:xfrm>
          <a:prstGeom prst="rect">
            <a:avLst/>
          </a:prstGeom>
        </p:spPr>
      </p:pic>
      <p:pic>
        <p:nvPicPr>
          <p:cNvPr id="18" name="Picture 17"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r="-76729"/>
          <a:stretch/>
        </p:blipFill>
        <p:spPr>
          <a:xfrm>
            <a:off x="1597687" y="5406360"/>
            <a:ext cx="11423745" cy="75696"/>
          </a:xfrm>
          <a:prstGeom prst="rect">
            <a:avLst/>
          </a:prstGeom>
        </p:spPr>
      </p:pic>
      <p:sp>
        <p:nvSpPr>
          <p:cNvPr id="2" name="Footer Placeholder 1"/>
          <p:cNvSpPr>
            <a:spLocks noGrp="1"/>
          </p:cNvSpPr>
          <p:nvPr>
            <p:ph type="ftr" sz="quarter" idx="10"/>
          </p:nvPr>
        </p:nvSpPr>
        <p:spPr>
          <a:xfrm>
            <a:off x="1597687" y="5482056"/>
            <a:ext cx="6781693" cy="203779"/>
          </a:xfrm>
        </p:spPr>
        <p:txBody>
          <a:bodyPr/>
          <a:lstStyle>
            <a:lvl1pPr>
              <a:defRPr sz="500"/>
            </a:lvl1pPr>
          </a:lstStyle>
          <a:p>
            <a:pPr defTabSz="761970" fontAlgn="base">
              <a:spcBef>
                <a:spcPct val="0"/>
              </a:spcBef>
              <a:spcAft>
                <a:spcPct val="0"/>
              </a:spcAft>
            </a:pPr>
            <a:r>
              <a:rPr lang="en-US">
                <a:solidFill>
                  <a:srgbClr val="000000">
                    <a:tint val="75000"/>
                  </a:srgbClr>
                </a:solidFill>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cs typeface="Arial" panose="020B0604020202020204" pitchFamily="34" charset="0"/>
            </a:endParaRPr>
          </a:p>
        </p:txBody>
      </p:sp>
      <p:pic>
        <p:nvPicPr>
          <p:cNvPr id="5" name="Picture 4"/>
          <p:cNvPicPr>
            <a:picLocks noChangeAspect="1"/>
          </p:cNvPicPr>
          <p:nvPr/>
        </p:nvPicPr>
        <p:blipFill>
          <a:blip r:embed="rId5" cstate="print"/>
          <a:stretch>
            <a:fillRect/>
          </a:stretch>
        </p:blipFill>
        <p:spPr>
          <a:xfrm>
            <a:off x="47182" y="5270501"/>
            <a:ext cx="1439449" cy="369089"/>
          </a:xfrm>
          <a:prstGeom prst="rect">
            <a:avLst/>
          </a:prstGeom>
        </p:spPr>
      </p:pic>
    </p:spTree>
    <p:extLst>
      <p:ext uri="{BB962C8B-B14F-4D97-AF65-F5344CB8AC3E}">
        <p14:creationId xmlns:p14="http://schemas.microsoft.com/office/powerpoint/2010/main" val="1864747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2000" y="342078"/>
            <a:ext cx="8026400" cy="239809"/>
          </a:xfrm>
        </p:spPr>
        <p:txBody>
          <a:bodyPr/>
          <a:lstStyle/>
          <a:p>
            <a:r>
              <a:rPr lang="en-US"/>
              <a:t>Click to edit Master title style</a:t>
            </a:r>
            <a:endParaRPr lang="en-US" dirty="0"/>
          </a:p>
        </p:txBody>
      </p:sp>
      <p:pic>
        <p:nvPicPr>
          <p:cNvPr id="8" name="Picture 7" descr="Rules_Single_B.png"/>
          <p:cNvPicPr>
            <a:picLocks noChangeAspect="1"/>
          </p:cNvPicPr>
          <p:nvPr/>
        </p:nvPicPr>
        <p:blipFill rotWithShape="1">
          <a:blip r:embed="rId2" cstate="print">
            <a:extLst>
              <a:ext uri="{28A0092B-C50C-407E-A947-70E740481C1C}">
                <a14:useLocalDpi xmlns:a14="http://schemas.microsoft.com/office/drawing/2010/main" val="0"/>
              </a:ext>
            </a:extLst>
          </a:blip>
          <a:srcRect l="-4448"/>
          <a:stretch/>
        </p:blipFill>
        <p:spPr>
          <a:xfrm>
            <a:off x="215900" y="790223"/>
            <a:ext cx="8586216" cy="37253"/>
          </a:xfrm>
          <a:prstGeom prst="rect">
            <a:avLst/>
          </a:prstGeom>
        </p:spPr>
      </p:pic>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668" y="185221"/>
            <a:ext cx="628992" cy="581046"/>
          </a:xfrm>
          <a:prstGeom prst="rect">
            <a:avLst/>
          </a:prstGeom>
        </p:spPr>
      </p:pic>
      <p:pic>
        <p:nvPicPr>
          <p:cNvPr id="22" name="Picture 21" descr="Rules_Single_A.png"/>
          <p:cNvPicPr>
            <a:picLocks noChangeAspect="1"/>
          </p:cNvPicPr>
          <p:nvPr/>
        </p:nvPicPr>
        <p:blipFill rotWithShape="1">
          <a:blip r:embed="rId4" cstate="print">
            <a:extLst>
              <a:ext uri="{28A0092B-C50C-407E-A947-70E740481C1C}">
                <a14:useLocalDpi xmlns:a14="http://schemas.microsoft.com/office/drawing/2010/main" val="0"/>
              </a:ext>
            </a:extLst>
          </a:blip>
          <a:srcRect r="-76729"/>
          <a:stretch/>
        </p:blipFill>
        <p:spPr>
          <a:xfrm>
            <a:off x="1597687" y="5406360"/>
            <a:ext cx="11423745" cy="75696"/>
          </a:xfrm>
          <a:prstGeom prst="rect">
            <a:avLst/>
          </a:prstGeom>
        </p:spPr>
      </p:pic>
      <p:sp>
        <p:nvSpPr>
          <p:cNvPr id="3" name="Footer Placeholder 2"/>
          <p:cNvSpPr>
            <a:spLocks noGrp="1"/>
          </p:cNvSpPr>
          <p:nvPr>
            <p:ph type="ftr" sz="quarter" idx="10"/>
          </p:nvPr>
        </p:nvSpPr>
        <p:spPr>
          <a:xfrm>
            <a:off x="1597687" y="5482056"/>
            <a:ext cx="6781693" cy="203779"/>
          </a:xfrm>
        </p:spPr>
        <p:txBody>
          <a:bodyPr/>
          <a:lstStyle>
            <a:lvl1pPr>
              <a:defRPr sz="500"/>
            </a:lvl1pPr>
          </a:lstStyle>
          <a:p>
            <a:pPr defTabSz="761970" fontAlgn="base">
              <a:spcBef>
                <a:spcPct val="0"/>
              </a:spcBef>
              <a:spcAft>
                <a:spcPct val="0"/>
              </a:spcAft>
            </a:pPr>
            <a:r>
              <a:rPr lang="en-US">
                <a:solidFill>
                  <a:srgbClr val="000000">
                    <a:tint val="75000"/>
                  </a:srgbClr>
                </a:solidFill>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cs typeface="Arial" panose="020B0604020202020204" pitchFamily="34" charset="0"/>
            </a:endParaRPr>
          </a:p>
        </p:txBody>
      </p:sp>
      <p:pic>
        <p:nvPicPr>
          <p:cNvPr id="9" name="Picture 8"/>
          <p:cNvPicPr>
            <a:picLocks noChangeAspect="1"/>
          </p:cNvPicPr>
          <p:nvPr/>
        </p:nvPicPr>
        <p:blipFill>
          <a:blip r:embed="rId5" cstate="print"/>
          <a:stretch>
            <a:fillRect/>
          </a:stretch>
        </p:blipFill>
        <p:spPr>
          <a:xfrm>
            <a:off x="60488" y="5254984"/>
            <a:ext cx="1403024" cy="359749"/>
          </a:xfrm>
          <a:prstGeom prst="rect">
            <a:avLst/>
          </a:prstGeom>
        </p:spPr>
      </p:pic>
    </p:spTree>
    <p:extLst>
      <p:ext uri="{BB962C8B-B14F-4D97-AF65-F5344CB8AC3E}">
        <p14:creationId xmlns:p14="http://schemas.microsoft.com/office/powerpoint/2010/main" val="384557144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defTabSz="761970" fontAlgn="base">
              <a:spcBef>
                <a:spcPct val="0"/>
              </a:spcBef>
              <a:spcAft>
                <a:spcPct val="0"/>
              </a:spcAft>
            </a:pPr>
            <a:r>
              <a:rPr lang="en-US">
                <a:solidFill>
                  <a:srgbClr val="000000">
                    <a:tint val="75000"/>
                  </a:srgbClr>
                </a:solidFill>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cs typeface="Arial" panose="020B0604020202020204" pitchFamily="34" charset="0"/>
            </a:endParaRPr>
          </a:p>
        </p:txBody>
      </p:sp>
    </p:spTree>
    <p:extLst>
      <p:ext uri="{BB962C8B-B14F-4D97-AF65-F5344CB8AC3E}">
        <p14:creationId xmlns:p14="http://schemas.microsoft.com/office/powerpoint/2010/main" val="268041352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 name="Rectangle 2"/>
          <p:cNvSpPr/>
          <p:nvPr/>
        </p:nvSpPr>
        <p:spPr>
          <a:xfrm flipV="1">
            <a:off x="0" y="3447521"/>
            <a:ext cx="9144000" cy="38365"/>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useBgFill="1">
        <p:nvSpPr>
          <p:cNvPr id="4" name="Rounded Rectangle 3"/>
          <p:cNvSpPr/>
          <p:nvPr/>
        </p:nvSpPr>
        <p:spPr bwMode="white">
          <a:xfrm>
            <a:off x="5410202" y="3302003"/>
            <a:ext cx="3063875" cy="22490"/>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useBgFill="1">
        <p:nvSpPr>
          <p:cNvPr id="5" name="Rounded Rectangle 4"/>
          <p:cNvSpPr/>
          <p:nvPr/>
        </p:nvSpPr>
        <p:spPr bwMode="white">
          <a:xfrm>
            <a:off x="7377113" y="3384023"/>
            <a:ext cx="1600200" cy="3042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6" name="Rectangle 5"/>
          <p:cNvSpPr/>
          <p:nvPr/>
        </p:nvSpPr>
        <p:spPr>
          <a:xfrm>
            <a:off x="0" y="3302004"/>
            <a:ext cx="9144000" cy="203729"/>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7" name="Rectangle 6"/>
          <p:cNvSpPr/>
          <p:nvPr/>
        </p:nvSpPr>
        <p:spPr>
          <a:xfrm>
            <a:off x="0" y="3308616"/>
            <a:ext cx="9144000" cy="117739"/>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8" name="Rectangle 7"/>
          <p:cNvSpPr/>
          <p:nvPr userDrawn="1"/>
        </p:nvSpPr>
        <p:spPr>
          <a:xfrm>
            <a:off x="0" y="3"/>
            <a:ext cx="9144000" cy="3308615"/>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9" name="Subtitle 8"/>
          <p:cNvSpPr>
            <a:spLocks noGrp="1"/>
          </p:cNvSpPr>
          <p:nvPr>
            <p:ph type="subTitle" idx="1"/>
          </p:nvPr>
        </p:nvSpPr>
        <p:spPr>
          <a:xfrm>
            <a:off x="1584293" y="3937000"/>
            <a:ext cx="6324600" cy="1079500"/>
          </a:xfrm>
        </p:spPr>
        <p:txBody>
          <a:bodyPr>
            <a:noAutofit/>
          </a:bodyPr>
          <a:lstStyle>
            <a:lvl1pPr marL="49781" indent="0" algn="ctr">
              <a:buNone/>
              <a:defRPr sz="2667">
                <a:solidFill>
                  <a:schemeClr val="accent3">
                    <a:lumMod val="75000"/>
                  </a:schemeClr>
                </a:solidFill>
              </a:defRPr>
            </a:lvl1pPr>
            <a:lvl2pPr marL="355573" indent="0" algn="ctr">
              <a:buNone/>
            </a:lvl2pPr>
            <a:lvl3pPr marL="711147" indent="0" algn="ctr">
              <a:buNone/>
            </a:lvl3pPr>
            <a:lvl4pPr marL="1066719" indent="0" algn="ctr">
              <a:buNone/>
            </a:lvl4pPr>
            <a:lvl5pPr marL="1422292" indent="0" algn="ctr">
              <a:buNone/>
            </a:lvl5pPr>
            <a:lvl6pPr marL="1777866" indent="0" algn="ctr">
              <a:buNone/>
            </a:lvl6pPr>
            <a:lvl7pPr marL="2133439" indent="0" algn="ctr">
              <a:buNone/>
            </a:lvl7pPr>
            <a:lvl8pPr marL="2489011" indent="0" algn="ctr">
              <a:buNone/>
            </a:lvl8pPr>
            <a:lvl9pPr marL="2844585" indent="0" algn="ctr">
              <a:buNone/>
            </a:lvl9pPr>
          </a:lstStyle>
          <a:p>
            <a:r>
              <a:rPr lang="en-US" dirty="0"/>
              <a:t>Click to edit Master subtitle style</a:t>
            </a:r>
          </a:p>
        </p:txBody>
      </p:sp>
      <p:pic>
        <p:nvPicPr>
          <p:cNvPr id="1026" name="Picture 2"/>
          <p:cNvPicPr>
            <a:picLocks noChangeAspect="1" noChangeArrowheads="1"/>
          </p:cNvPicPr>
          <p:nvPr userDrawn="1"/>
        </p:nvPicPr>
        <p:blipFill>
          <a:blip r:embed="rId2" cstate="print"/>
          <a:srcRect/>
          <a:stretch>
            <a:fillRect/>
          </a:stretch>
        </p:blipFill>
        <p:spPr bwMode="auto">
          <a:xfrm>
            <a:off x="3200400" y="136074"/>
            <a:ext cx="2667000" cy="3073748"/>
          </a:xfrm>
          <a:prstGeom prst="rect">
            <a:avLst/>
          </a:prstGeom>
          <a:noFill/>
          <a:ln w="9525">
            <a:noFill/>
            <a:miter lim="800000"/>
            <a:headEnd/>
            <a:tailEnd/>
          </a:ln>
        </p:spPr>
      </p:pic>
    </p:spTree>
    <p:extLst>
      <p:ext uri="{BB962C8B-B14F-4D97-AF65-F5344CB8AC3E}">
        <p14:creationId xmlns:p14="http://schemas.microsoft.com/office/powerpoint/2010/main" val="9834272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649823"/>
            <a:ext cx="8382000" cy="348813"/>
          </a:xfrm>
        </p:spPr>
        <p:txBody>
          <a:bodyPr/>
          <a:lstStyle>
            <a:lvl1pPr>
              <a:defRPr sz="2667" b="0" i="0" cap="none" baseline="0">
                <a:solidFill>
                  <a:schemeClr val="accent3">
                    <a:lumMod val="75000"/>
                  </a:schemeClr>
                </a:solidFill>
              </a:defRPr>
            </a:lvl1pPr>
          </a:lstStyle>
          <a:p>
            <a:r>
              <a:rPr lang="en-US" dirty="0"/>
              <a:t>Click to edit Master title style</a:t>
            </a:r>
          </a:p>
        </p:txBody>
      </p:sp>
      <p:sp>
        <p:nvSpPr>
          <p:cNvPr id="5" name="Content Placeholder 4"/>
          <p:cNvSpPr>
            <a:spLocks noGrp="1"/>
          </p:cNvSpPr>
          <p:nvPr>
            <p:ph sz="quarter" idx="2"/>
          </p:nvPr>
        </p:nvSpPr>
        <p:spPr>
          <a:xfrm>
            <a:off x="381000" y="1524000"/>
            <a:ext cx="4041648" cy="1272090"/>
          </a:xfrm>
        </p:spPr>
        <p:txBody>
          <a:bodyPr/>
          <a:lstStyle>
            <a:lvl1pPr>
              <a:defRPr sz="2000"/>
            </a:lvl1pPr>
            <a:lvl2pPr>
              <a:defRPr sz="1556"/>
            </a:lvl2pPr>
            <a:lvl3pPr>
              <a:defRPr sz="1400"/>
            </a:lvl3pPr>
            <a:lvl4pPr>
              <a:defRPr sz="1244"/>
            </a:lvl4pPr>
            <a:lvl5pPr>
              <a:defRPr sz="124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718313" y="1524000"/>
            <a:ext cx="4041775" cy="1272090"/>
          </a:xfrm>
        </p:spPr>
        <p:txBody>
          <a:bodyPr/>
          <a:lstStyle>
            <a:lvl1pPr>
              <a:defRPr sz="2000"/>
            </a:lvl1pPr>
            <a:lvl2pPr>
              <a:defRPr sz="1556"/>
            </a:lvl2pPr>
            <a:lvl3pPr>
              <a:defRPr sz="1400"/>
            </a:lvl3pPr>
            <a:lvl4pPr>
              <a:defRPr sz="1244"/>
            </a:lvl4pPr>
            <a:lvl5pPr>
              <a:defRPr sz="124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13755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3" name="Rectangle 2"/>
          <p:cNvSpPr/>
          <p:nvPr/>
        </p:nvSpPr>
        <p:spPr>
          <a:xfrm flipV="1">
            <a:off x="0" y="3447521"/>
            <a:ext cx="9144000" cy="38365"/>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useBgFill="1">
        <p:nvSpPr>
          <p:cNvPr id="4" name="Rounded Rectangle 3"/>
          <p:cNvSpPr/>
          <p:nvPr/>
        </p:nvSpPr>
        <p:spPr bwMode="white">
          <a:xfrm>
            <a:off x="5410202" y="3302005"/>
            <a:ext cx="3063875" cy="22490"/>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useBgFill="1">
        <p:nvSpPr>
          <p:cNvPr id="5" name="Rounded Rectangle 4"/>
          <p:cNvSpPr/>
          <p:nvPr/>
        </p:nvSpPr>
        <p:spPr bwMode="white">
          <a:xfrm>
            <a:off x="7377113" y="3384023"/>
            <a:ext cx="1600200" cy="3042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6" name="Rectangle 5"/>
          <p:cNvSpPr/>
          <p:nvPr/>
        </p:nvSpPr>
        <p:spPr>
          <a:xfrm>
            <a:off x="0" y="3302005"/>
            <a:ext cx="9144000" cy="203729"/>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7" name="Rectangle 6"/>
          <p:cNvSpPr/>
          <p:nvPr/>
        </p:nvSpPr>
        <p:spPr>
          <a:xfrm>
            <a:off x="0" y="3308616"/>
            <a:ext cx="9144000" cy="117739"/>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8" name="Rectangle 7"/>
          <p:cNvSpPr/>
          <p:nvPr userDrawn="1"/>
        </p:nvSpPr>
        <p:spPr>
          <a:xfrm>
            <a:off x="0" y="5"/>
            <a:ext cx="9144000" cy="3308615"/>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9" name="Subtitle 8"/>
          <p:cNvSpPr>
            <a:spLocks noGrp="1"/>
          </p:cNvSpPr>
          <p:nvPr>
            <p:ph type="subTitle" idx="1"/>
          </p:nvPr>
        </p:nvSpPr>
        <p:spPr>
          <a:xfrm>
            <a:off x="1584293" y="3937000"/>
            <a:ext cx="6324600" cy="1079500"/>
          </a:xfrm>
        </p:spPr>
        <p:txBody>
          <a:bodyPr>
            <a:noAutofit/>
          </a:bodyPr>
          <a:lstStyle>
            <a:lvl1pPr marL="49781" indent="0" algn="ctr">
              <a:buNone/>
              <a:defRPr sz="2667">
                <a:solidFill>
                  <a:schemeClr val="accent3">
                    <a:lumMod val="75000"/>
                  </a:schemeClr>
                </a:solidFill>
              </a:defRPr>
            </a:lvl1pPr>
            <a:lvl2pPr marL="355573" indent="0" algn="ctr">
              <a:buNone/>
            </a:lvl2pPr>
            <a:lvl3pPr marL="711147" indent="0" algn="ctr">
              <a:buNone/>
            </a:lvl3pPr>
            <a:lvl4pPr marL="1066719" indent="0" algn="ctr">
              <a:buNone/>
            </a:lvl4pPr>
            <a:lvl5pPr marL="1422292" indent="0" algn="ctr">
              <a:buNone/>
            </a:lvl5pPr>
            <a:lvl6pPr marL="1777866" indent="0" algn="ctr">
              <a:buNone/>
            </a:lvl6pPr>
            <a:lvl7pPr marL="2133439" indent="0" algn="ctr">
              <a:buNone/>
            </a:lvl7pPr>
            <a:lvl8pPr marL="2489011" indent="0" algn="ctr">
              <a:buNone/>
            </a:lvl8pPr>
            <a:lvl9pPr marL="2844585" indent="0" algn="ctr">
              <a:buNone/>
            </a:lvl9pPr>
          </a:lstStyle>
          <a:p>
            <a:r>
              <a:rPr lang="en-US" dirty="0"/>
              <a:t>Click to edit Master subtitle style</a:t>
            </a:r>
          </a:p>
        </p:txBody>
      </p:sp>
      <p:pic>
        <p:nvPicPr>
          <p:cNvPr id="1026" name="Picture 2"/>
          <p:cNvPicPr>
            <a:picLocks noChangeAspect="1" noChangeArrowheads="1"/>
          </p:cNvPicPr>
          <p:nvPr userDrawn="1"/>
        </p:nvPicPr>
        <p:blipFill>
          <a:blip r:embed="rId2" cstate="print"/>
          <a:srcRect/>
          <a:stretch>
            <a:fillRect/>
          </a:stretch>
        </p:blipFill>
        <p:spPr bwMode="auto">
          <a:xfrm>
            <a:off x="3200400" y="136076"/>
            <a:ext cx="2667000" cy="3073748"/>
          </a:xfrm>
          <a:prstGeom prst="rect">
            <a:avLst/>
          </a:prstGeom>
          <a:noFill/>
          <a:ln w="9525">
            <a:noFill/>
            <a:miter lim="800000"/>
            <a:headEnd/>
            <a:tailEnd/>
          </a:ln>
        </p:spPr>
      </p:pic>
    </p:spTree>
    <p:extLst>
      <p:ext uri="{BB962C8B-B14F-4D97-AF65-F5344CB8AC3E}">
        <p14:creationId xmlns:p14="http://schemas.microsoft.com/office/powerpoint/2010/main" val="1049572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62.xml"/><Relationship Id="rId1" Type="http://schemas.openxmlformats.org/officeDocument/2006/relationships/slideLayout" Target="../slideLayouts/slideLayout61.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64.xml"/><Relationship Id="rId1" Type="http://schemas.openxmlformats.org/officeDocument/2006/relationships/slideLayout" Target="../slideLayouts/slideLayout63.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66.xml"/><Relationship Id="rId1" Type="http://schemas.openxmlformats.org/officeDocument/2006/relationships/slideLayout" Target="../slideLayouts/slideLayout65.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68.xml"/><Relationship Id="rId1" Type="http://schemas.openxmlformats.org/officeDocument/2006/relationships/slideLayout" Target="../slideLayouts/slideLayout6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 Id="rId9"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4" Type="http://schemas.openxmlformats.org/officeDocument/2006/relationships/slideLayout" Target="../slideLayouts/slideLayout80.xml"/><Relationship Id="rId9"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60.xml"/><Relationship Id="rId1"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048" y="1524"/>
            <a:ext cx="9137904" cy="5711952"/>
          </a:xfrm>
          <a:prstGeom prst="rect">
            <a:avLst/>
          </a:prstGeom>
        </p:spPr>
      </p:pic>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6402449"/>
      </p:ext>
    </p:extLst>
  </p:cSld>
  <p:clrMap bg1="lt1" tx1="dk1" bg2="lt2" tx2="dk2" accent1="accent1" accent2="accent2" accent3="accent3" accent4="accent4" accent5="accent5" accent6="accent6" hlink="hlink" folHlink="folHlink"/>
  <p:sldLayoutIdLst>
    <p:sldLayoutId id="2147483697" r:id="rId1"/>
    <p:sldLayoutId id="2147483687" r:id="rId2"/>
    <p:sldLayoutId id="2147483686"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useBgFill="1">
        <p:nvSpPr>
          <p:cNvPr id="33" name="Rounded Rectangle 32"/>
          <p:cNvSpPr/>
          <p:nvPr/>
        </p:nvSpPr>
        <p:spPr bwMode="white">
          <a:xfrm>
            <a:off x="5407027" y="414074"/>
            <a:ext cx="3063875" cy="238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1027" name="Title Placeholder 21"/>
          <p:cNvSpPr>
            <a:spLocks noGrp="1"/>
          </p:cNvSpPr>
          <p:nvPr>
            <p:ph type="title"/>
          </p:nvPr>
        </p:nvSpPr>
        <p:spPr bwMode="auto">
          <a:xfrm>
            <a:off x="457200" y="381000"/>
            <a:ext cx="82296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8" name="Text Placeholder 12"/>
          <p:cNvSpPr>
            <a:spLocks noGrp="1"/>
          </p:cNvSpPr>
          <p:nvPr>
            <p:ph type="body" idx="1"/>
          </p:nvPr>
        </p:nvSpPr>
        <p:spPr bwMode="auto">
          <a:xfrm>
            <a:off x="457200" y="1333500"/>
            <a:ext cx="8229600" cy="408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23" name="Slide Number Placeholder 22"/>
          <p:cNvSpPr>
            <a:spLocks noGrp="1"/>
          </p:cNvSpPr>
          <p:nvPr>
            <p:ph type="sldNum" sz="quarter" idx="4"/>
          </p:nvPr>
        </p:nvSpPr>
        <p:spPr>
          <a:xfrm>
            <a:off x="8686800" y="5461000"/>
            <a:ext cx="457200" cy="2540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smtClean="0"/>
            </a:lvl1pPr>
          </a:lstStyle>
          <a:p>
            <a:pPr defTabSz="816468" fontAlgn="base">
              <a:spcBef>
                <a:spcPct val="0"/>
              </a:spcBef>
              <a:spcAft>
                <a:spcPct val="0"/>
              </a:spcAft>
              <a:defRPr/>
            </a:pPr>
            <a:fld id="{DEF1EF42-B1D2-4191-B29B-37B46D44C0F8}" type="slidenum">
              <a:rPr lang="en-US" altLang="en-US" smtClean="0">
                <a:solidFill>
                  <a:prstClr val="black"/>
                </a:solidFill>
                <a:latin typeface="Arial" panose="020B0604020202020204" pitchFamily="34" charset="0"/>
                <a:ea typeface="ＭＳ Ｐゴシック" charset="-128"/>
              </a:rPr>
              <a:pPr defTabSz="816468" fontAlgn="base">
                <a:spcBef>
                  <a:spcPct val="0"/>
                </a:spcBef>
                <a:spcAft>
                  <a:spcPct val="0"/>
                </a:spcAft>
                <a:defRPr/>
              </a:pPr>
              <a:t>‹#›</a:t>
            </a:fld>
            <a:endParaRPr lang="en-US" altLang="en-US">
              <a:solidFill>
                <a:prstClr val="black"/>
              </a:solidFill>
              <a:latin typeface="Arial" panose="020B0604020202020204" pitchFamily="34" charset="0"/>
              <a:ea typeface="ＭＳ Ｐゴシック" charset="-128"/>
            </a:endParaRPr>
          </a:p>
        </p:txBody>
      </p:sp>
      <p:sp>
        <p:nvSpPr>
          <p:cNvPr id="20" name="Rectangle 19"/>
          <p:cNvSpPr/>
          <p:nvPr userDrawn="1"/>
        </p:nvSpPr>
        <p:spPr>
          <a:xfrm>
            <a:off x="0" y="0"/>
            <a:ext cx="9144000" cy="3175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21" name="Rectangle 20"/>
          <p:cNvSpPr/>
          <p:nvPr userDrawn="1"/>
        </p:nvSpPr>
        <p:spPr>
          <a:xfrm>
            <a:off x="0" y="6616"/>
            <a:ext cx="9144000" cy="183885"/>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24" name="Rectangle 23"/>
          <p:cNvSpPr/>
          <p:nvPr userDrawn="1"/>
        </p:nvSpPr>
        <p:spPr>
          <a:xfrm>
            <a:off x="0" y="317500"/>
            <a:ext cx="9144000" cy="4894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1033" name="TextBox 8"/>
          <p:cNvSpPr txBox="1">
            <a:spLocks noChangeArrowheads="1"/>
          </p:cNvSpPr>
          <p:nvPr userDrawn="1"/>
        </p:nvSpPr>
        <p:spPr bwMode="auto">
          <a:xfrm>
            <a:off x="533400" y="5270500"/>
            <a:ext cx="8077200" cy="27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marL="0" marR="0" lvl="0" indent="0" algn="ctr" defTabSz="816468" rtl="0" eaLnBrk="0" fontAlgn="base" latinLnBrk="0" hangingPunct="0">
              <a:lnSpc>
                <a:spcPct val="100000"/>
              </a:lnSpc>
              <a:spcBef>
                <a:spcPct val="0"/>
              </a:spcBef>
              <a:spcAft>
                <a:spcPct val="0"/>
              </a:spcAft>
              <a:buClrTx/>
              <a:buSzTx/>
              <a:buFontTx/>
              <a:buNone/>
              <a:tabLst/>
              <a:defRPr/>
            </a:pPr>
            <a:r>
              <a:rPr kumimoji="0" lang="en-US" altLang="en-US" sz="583" b="0" i="0" u="none" strike="noStrike" kern="1200" cap="none" spc="0" normalizeH="0" baseline="0" noProof="0" dirty="0">
                <a:ln>
                  <a:noFill/>
                </a:ln>
                <a:solidFill>
                  <a:prstClr val="white">
                    <a:lumMod val="65000"/>
                  </a:prstClr>
                </a:solidFill>
                <a:effectLst/>
                <a:uLnTx/>
                <a:uFillTx/>
                <a:latin typeface="Calibri" pitchFamily="34" charset="0"/>
                <a:ea typeface="ＭＳ Ｐゴシック" charset="-128"/>
                <a:cs typeface="+mn-cs"/>
              </a:rPr>
              <a:t>©2017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  </a:t>
            </a:r>
          </a:p>
        </p:txBody>
      </p:sp>
    </p:spTree>
    <p:extLst>
      <p:ext uri="{BB962C8B-B14F-4D97-AF65-F5344CB8AC3E}">
        <p14:creationId xmlns:p14="http://schemas.microsoft.com/office/powerpoint/2010/main" val="2778195815"/>
      </p:ext>
    </p:extLst>
  </p:cSld>
  <p:clrMap bg1="lt1" tx1="dk1" bg2="lt2" tx2="dk2" accent1="accent1" accent2="accent2" accent3="accent3" accent4="accent4" accent5="accent5" accent6="accent6" hlink="hlink" folHlink="folHlink"/>
  <p:sldLayoutIdLst>
    <p:sldLayoutId id="2147483757" r:id="rId1"/>
    <p:sldLayoutId id="2147483758" r:id="rId2"/>
  </p:sldLayoutIdLst>
  <p:hf hdr="0" ftr="0" dt="0"/>
  <p:txStyles>
    <p:titleStyle>
      <a:lvl1pPr algn="ctr" rtl="0" eaLnBrk="0" fontAlgn="base" hangingPunct="0">
        <a:spcBef>
          <a:spcPct val="0"/>
        </a:spcBef>
        <a:spcAft>
          <a:spcPct val="0"/>
        </a:spcAft>
        <a:defRPr sz="3333" kern="1200">
          <a:solidFill>
            <a:schemeClr val="accent3">
              <a:lumMod val="75000"/>
            </a:schemeClr>
          </a:solidFill>
          <a:latin typeface="+mn-lt"/>
          <a:ea typeface="+mj-ea"/>
          <a:cs typeface="Arial" panose="020B0604020202020204" pitchFamily="34" charset="0"/>
        </a:defRPr>
      </a:lvl1pPr>
      <a:lvl2pPr algn="ctr" rtl="0" eaLnBrk="0" fontAlgn="base" hangingPunct="0">
        <a:spcBef>
          <a:spcPct val="0"/>
        </a:spcBef>
        <a:spcAft>
          <a:spcPct val="0"/>
        </a:spcAft>
        <a:defRPr sz="3333">
          <a:solidFill>
            <a:schemeClr val="tx2"/>
          </a:solidFill>
          <a:latin typeface="Times New Roman" pitchFamily="18" charset="0"/>
          <a:cs typeface="Arial" charset="0"/>
        </a:defRPr>
      </a:lvl2pPr>
      <a:lvl3pPr algn="ctr" rtl="0" eaLnBrk="0" fontAlgn="base" hangingPunct="0">
        <a:spcBef>
          <a:spcPct val="0"/>
        </a:spcBef>
        <a:spcAft>
          <a:spcPct val="0"/>
        </a:spcAft>
        <a:defRPr sz="3333">
          <a:solidFill>
            <a:schemeClr val="tx2"/>
          </a:solidFill>
          <a:latin typeface="Times New Roman" pitchFamily="18" charset="0"/>
          <a:cs typeface="Arial" charset="0"/>
        </a:defRPr>
      </a:lvl3pPr>
      <a:lvl4pPr algn="ctr" rtl="0" eaLnBrk="0" fontAlgn="base" hangingPunct="0">
        <a:spcBef>
          <a:spcPct val="0"/>
        </a:spcBef>
        <a:spcAft>
          <a:spcPct val="0"/>
        </a:spcAft>
        <a:defRPr sz="3333">
          <a:solidFill>
            <a:schemeClr val="tx2"/>
          </a:solidFill>
          <a:latin typeface="Times New Roman" pitchFamily="18" charset="0"/>
          <a:cs typeface="Arial" charset="0"/>
        </a:defRPr>
      </a:lvl4pPr>
      <a:lvl5pPr algn="ctr" rtl="0" eaLnBrk="0" fontAlgn="base" hangingPunct="0">
        <a:spcBef>
          <a:spcPct val="0"/>
        </a:spcBef>
        <a:spcAft>
          <a:spcPct val="0"/>
        </a:spcAft>
        <a:defRPr sz="3333">
          <a:solidFill>
            <a:schemeClr val="tx2"/>
          </a:solidFill>
          <a:latin typeface="Times New Roman" pitchFamily="18" charset="0"/>
          <a:cs typeface="Arial" charset="0"/>
        </a:defRPr>
      </a:lvl5pPr>
      <a:lvl6pPr marL="381005" algn="ctr" rtl="0" fontAlgn="base">
        <a:spcBef>
          <a:spcPct val="0"/>
        </a:spcBef>
        <a:spcAft>
          <a:spcPct val="0"/>
        </a:spcAft>
        <a:defRPr sz="3333">
          <a:solidFill>
            <a:schemeClr val="tx2"/>
          </a:solidFill>
          <a:latin typeface="Times New Roman" pitchFamily="18" charset="0"/>
          <a:cs typeface="Arial" charset="0"/>
        </a:defRPr>
      </a:lvl6pPr>
      <a:lvl7pPr marL="762010" algn="ctr" rtl="0" fontAlgn="base">
        <a:spcBef>
          <a:spcPct val="0"/>
        </a:spcBef>
        <a:spcAft>
          <a:spcPct val="0"/>
        </a:spcAft>
        <a:defRPr sz="3333">
          <a:solidFill>
            <a:schemeClr val="tx2"/>
          </a:solidFill>
          <a:latin typeface="Times New Roman" pitchFamily="18" charset="0"/>
          <a:cs typeface="Arial" charset="0"/>
        </a:defRPr>
      </a:lvl7pPr>
      <a:lvl8pPr marL="1143014" algn="ctr" rtl="0" fontAlgn="base">
        <a:spcBef>
          <a:spcPct val="0"/>
        </a:spcBef>
        <a:spcAft>
          <a:spcPct val="0"/>
        </a:spcAft>
        <a:defRPr sz="3333">
          <a:solidFill>
            <a:schemeClr val="tx2"/>
          </a:solidFill>
          <a:latin typeface="Times New Roman" pitchFamily="18" charset="0"/>
          <a:cs typeface="Arial" charset="0"/>
        </a:defRPr>
      </a:lvl8pPr>
      <a:lvl9pPr marL="1524019" algn="ctr" rtl="0" fontAlgn="base">
        <a:spcBef>
          <a:spcPct val="0"/>
        </a:spcBef>
        <a:spcAft>
          <a:spcPct val="0"/>
        </a:spcAft>
        <a:defRPr sz="3333">
          <a:solidFill>
            <a:schemeClr val="tx2"/>
          </a:solidFill>
          <a:latin typeface="Times New Roman" pitchFamily="18" charset="0"/>
          <a:cs typeface="Arial" charset="0"/>
        </a:defRPr>
      </a:lvl9pPr>
    </p:titleStyle>
    <p:bodyStyle>
      <a:lvl1pPr marL="304274" indent="-212992" algn="l" rtl="0" eaLnBrk="0" fontAlgn="base" hangingPunct="0">
        <a:spcBef>
          <a:spcPts val="250"/>
        </a:spcBef>
        <a:spcAft>
          <a:spcPts val="500"/>
        </a:spcAft>
        <a:buClr>
          <a:srgbClr val="0070C0"/>
        </a:buClr>
        <a:buFont typeface="Wingdings" panose="05000000000000000000" pitchFamily="2" charset="2"/>
        <a:buChar char="§"/>
        <a:defRPr sz="2333" kern="1200">
          <a:solidFill>
            <a:srgbClr val="002060"/>
          </a:solidFill>
          <a:latin typeface="+mn-lt"/>
          <a:ea typeface="+mn-ea"/>
          <a:cs typeface="+mn-cs"/>
        </a:defRPr>
      </a:lvl1pPr>
      <a:lvl2pPr marL="547694" indent="-205055" algn="l" rtl="0" eaLnBrk="0" fontAlgn="base" hangingPunct="0">
        <a:spcBef>
          <a:spcPts val="250"/>
        </a:spcBef>
        <a:spcAft>
          <a:spcPts val="500"/>
        </a:spcAft>
        <a:buClr>
          <a:srgbClr val="0070C0"/>
        </a:buClr>
        <a:buFont typeface="Wingdings" panose="05000000000000000000" pitchFamily="2" charset="2"/>
        <a:buChar char="§"/>
        <a:defRPr sz="2167" kern="1200">
          <a:solidFill>
            <a:srgbClr val="002060"/>
          </a:solidFill>
          <a:latin typeface="+mn-lt"/>
          <a:ea typeface="+mn-ea"/>
          <a:cs typeface="+mn-cs"/>
        </a:defRPr>
      </a:lvl2pPr>
      <a:lvl3pPr marL="768624" indent="-182565" algn="l" rtl="0" eaLnBrk="0" fontAlgn="base" hangingPunct="0">
        <a:spcBef>
          <a:spcPts val="250"/>
        </a:spcBef>
        <a:spcAft>
          <a:spcPts val="500"/>
        </a:spcAft>
        <a:buClr>
          <a:srgbClr val="0070C0"/>
        </a:buClr>
        <a:buFont typeface="Wingdings" panose="05000000000000000000" pitchFamily="2" charset="2"/>
        <a:buChar char="§"/>
        <a:defRPr sz="2000" kern="1200">
          <a:solidFill>
            <a:srgbClr val="002060"/>
          </a:solidFill>
          <a:latin typeface="+mn-lt"/>
          <a:ea typeface="+mn-ea"/>
          <a:cs typeface="+mn-cs"/>
        </a:defRPr>
      </a:lvl3pPr>
      <a:lvl4pPr marL="982939" indent="-166689" algn="l" rtl="0" eaLnBrk="0" fontAlgn="base" hangingPunct="0">
        <a:spcBef>
          <a:spcPts val="250"/>
        </a:spcBef>
        <a:spcAft>
          <a:spcPts val="500"/>
        </a:spcAft>
        <a:buClr>
          <a:srgbClr val="0070C0"/>
        </a:buClr>
        <a:buFont typeface="Wingdings" panose="05000000000000000000" pitchFamily="2" charset="2"/>
        <a:buChar char="§"/>
        <a:defRPr sz="1833" kern="1200">
          <a:solidFill>
            <a:srgbClr val="002060"/>
          </a:solidFill>
          <a:latin typeface="+mn-lt"/>
          <a:ea typeface="+mn-ea"/>
          <a:cs typeface="+mn-cs"/>
        </a:defRPr>
      </a:lvl4pPr>
      <a:lvl5pPr marL="1157566" indent="-152138" algn="l" rtl="0" eaLnBrk="0" fontAlgn="base" hangingPunct="0">
        <a:spcBef>
          <a:spcPts val="250"/>
        </a:spcBef>
        <a:spcAft>
          <a:spcPts val="500"/>
        </a:spcAft>
        <a:buClr>
          <a:srgbClr val="0070C0"/>
        </a:buClr>
        <a:buFont typeface="Wingdings" panose="05000000000000000000" pitchFamily="2" charset="2"/>
        <a:buChar char="§"/>
        <a:defRPr sz="1667" kern="1200">
          <a:solidFill>
            <a:srgbClr val="002060"/>
          </a:solidFill>
          <a:latin typeface="+mn-lt"/>
          <a:ea typeface="+mn-ea"/>
          <a:cs typeface="+mn-cs"/>
        </a:defRPr>
      </a:lvl5pPr>
      <a:lvl6pPr marL="1341137" indent="-152402" algn="l" rtl="0" eaLnBrk="1" latinLnBrk="0" hangingPunct="1">
        <a:spcBef>
          <a:spcPts val="250"/>
        </a:spcBef>
        <a:buClr>
          <a:schemeClr val="accent3"/>
        </a:buClr>
        <a:buFont typeface="Georgia"/>
        <a:buChar char="▫"/>
        <a:defRPr kumimoji="0" sz="1500" kern="1200">
          <a:solidFill>
            <a:schemeClr val="accent3"/>
          </a:solidFill>
          <a:latin typeface="+mn-lt"/>
          <a:ea typeface="+mn-ea"/>
          <a:cs typeface="+mn-cs"/>
        </a:defRPr>
      </a:lvl6pPr>
      <a:lvl7pPr marL="1524019" indent="-152402" algn="l" rtl="0" eaLnBrk="1" latinLnBrk="0" hangingPunct="1">
        <a:spcBef>
          <a:spcPts val="250"/>
        </a:spcBef>
        <a:buClr>
          <a:schemeClr val="accent3"/>
        </a:buClr>
        <a:buFont typeface="Georgia"/>
        <a:buChar char="▫"/>
        <a:defRPr kumimoji="0" sz="1333" kern="1200">
          <a:solidFill>
            <a:schemeClr val="accent3"/>
          </a:solidFill>
          <a:latin typeface="+mn-lt"/>
          <a:ea typeface="+mn-ea"/>
          <a:cs typeface="+mn-cs"/>
        </a:defRPr>
      </a:lvl7pPr>
      <a:lvl8pPr marL="1691661" indent="-152402" algn="l" rtl="0" eaLnBrk="1" latinLnBrk="0" hangingPunct="1">
        <a:spcBef>
          <a:spcPts val="250"/>
        </a:spcBef>
        <a:buClr>
          <a:schemeClr val="accent3"/>
        </a:buClr>
        <a:buFont typeface="Georgia"/>
        <a:buChar char="◦"/>
        <a:defRPr kumimoji="0" sz="1250" kern="1200">
          <a:solidFill>
            <a:schemeClr val="accent3"/>
          </a:solidFill>
          <a:latin typeface="+mn-lt"/>
          <a:ea typeface="+mn-ea"/>
          <a:cs typeface="+mn-cs"/>
        </a:defRPr>
      </a:lvl8pPr>
      <a:lvl9pPr marL="1866923" indent="-152402" algn="l" rtl="0" eaLnBrk="1" latinLnBrk="0" hangingPunct="1">
        <a:spcBef>
          <a:spcPts val="250"/>
        </a:spcBef>
        <a:buClr>
          <a:schemeClr val="accent3"/>
        </a:buClr>
        <a:buFont typeface="Georgia"/>
        <a:buChar char="◦"/>
        <a:defRPr kumimoji="0" sz="1167"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81005" algn="l" rtl="0" eaLnBrk="1" latinLnBrk="0" hangingPunct="1">
        <a:defRPr kumimoji="0" kern="1200">
          <a:solidFill>
            <a:schemeClr val="tx1"/>
          </a:solidFill>
          <a:latin typeface="+mn-lt"/>
          <a:ea typeface="+mn-ea"/>
          <a:cs typeface="+mn-cs"/>
        </a:defRPr>
      </a:lvl2pPr>
      <a:lvl3pPr marL="762010" algn="l" rtl="0" eaLnBrk="1" latinLnBrk="0" hangingPunct="1">
        <a:defRPr kumimoji="0" kern="1200">
          <a:solidFill>
            <a:schemeClr val="tx1"/>
          </a:solidFill>
          <a:latin typeface="+mn-lt"/>
          <a:ea typeface="+mn-ea"/>
          <a:cs typeface="+mn-cs"/>
        </a:defRPr>
      </a:lvl3pPr>
      <a:lvl4pPr marL="1143014" algn="l" rtl="0" eaLnBrk="1" latinLnBrk="0" hangingPunct="1">
        <a:defRPr kumimoji="0" kern="1200">
          <a:solidFill>
            <a:schemeClr val="tx1"/>
          </a:solidFill>
          <a:latin typeface="+mn-lt"/>
          <a:ea typeface="+mn-ea"/>
          <a:cs typeface="+mn-cs"/>
        </a:defRPr>
      </a:lvl4pPr>
      <a:lvl5pPr marL="1524019" algn="l" rtl="0" eaLnBrk="1" latinLnBrk="0" hangingPunct="1">
        <a:defRPr kumimoji="0" kern="1200">
          <a:solidFill>
            <a:schemeClr val="tx1"/>
          </a:solidFill>
          <a:latin typeface="+mn-lt"/>
          <a:ea typeface="+mn-ea"/>
          <a:cs typeface="+mn-cs"/>
        </a:defRPr>
      </a:lvl5pPr>
      <a:lvl6pPr marL="1905024" algn="l" rtl="0" eaLnBrk="1" latinLnBrk="0" hangingPunct="1">
        <a:defRPr kumimoji="0" kern="1200">
          <a:solidFill>
            <a:schemeClr val="tx1"/>
          </a:solidFill>
          <a:latin typeface="+mn-lt"/>
          <a:ea typeface="+mn-ea"/>
          <a:cs typeface="+mn-cs"/>
        </a:defRPr>
      </a:lvl6pPr>
      <a:lvl7pPr marL="2286028" algn="l" rtl="0" eaLnBrk="1" latinLnBrk="0" hangingPunct="1">
        <a:defRPr kumimoji="0" kern="1200">
          <a:solidFill>
            <a:schemeClr val="tx1"/>
          </a:solidFill>
          <a:latin typeface="+mn-lt"/>
          <a:ea typeface="+mn-ea"/>
          <a:cs typeface="+mn-cs"/>
        </a:defRPr>
      </a:lvl7pPr>
      <a:lvl8pPr marL="2667032" algn="l" rtl="0" eaLnBrk="1" latinLnBrk="0" hangingPunct="1">
        <a:defRPr kumimoji="0" kern="1200">
          <a:solidFill>
            <a:schemeClr val="tx1"/>
          </a:solidFill>
          <a:latin typeface="+mn-lt"/>
          <a:ea typeface="+mn-ea"/>
          <a:cs typeface="+mn-cs"/>
        </a:defRPr>
      </a:lvl8pPr>
      <a:lvl9pPr marL="3048037" algn="l" rtl="0" eaLnBrk="1" latinLnBrk="0" hangingPunct="1">
        <a:defRPr kumimoji="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useBgFill="1">
        <p:nvSpPr>
          <p:cNvPr id="33" name="Rounded Rectangle 32"/>
          <p:cNvSpPr/>
          <p:nvPr/>
        </p:nvSpPr>
        <p:spPr bwMode="white">
          <a:xfrm>
            <a:off x="5407027" y="414074"/>
            <a:ext cx="3063875" cy="238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1027" name="Title Placeholder 21"/>
          <p:cNvSpPr>
            <a:spLocks noGrp="1"/>
          </p:cNvSpPr>
          <p:nvPr>
            <p:ph type="title"/>
          </p:nvPr>
        </p:nvSpPr>
        <p:spPr bwMode="auto">
          <a:xfrm>
            <a:off x="457200" y="381000"/>
            <a:ext cx="82296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8" name="Text Placeholder 12"/>
          <p:cNvSpPr>
            <a:spLocks noGrp="1"/>
          </p:cNvSpPr>
          <p:nvPr>
            <p:ph type="body" idx="1"/>
          </p:nvPr>
        </p:nvSpPr>
        <p:spPr bwMode="auto">
          <a:xfrm>
            <a:off x="457200" y="1333500"/>
            <a:ext cx="8229600" cy="408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23" name="Slide Number Placeholder 22"/>
          <p:cNvSpPr>
            <a:spLocks noGrp="1"/>
          </p:cNvSpPr>
          <p:nvPr>
            <p:ph type="sldNum" sz="quarter" idx="4"/>
          </p:nvPr>
        </p:nvSpPr>
        <p:spPr>
          <a:xfrm>
            <a:off x="8686800" y="5461000"/>
            <a:ext cx="457200" cy="2540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smtClean="0"/>
            </a:lvl1pPr>
          </a:lstStyle>
          <a:p>
            <a:pPr defTabSz="816468" fontAlgn="base">
              <a:spcBef>
                <a:spcPct val="0"/>
              </a:spcBef>
              <a:spcAft>
                <a:spcPct val="0"/>
              </a:spcAft>
              <a:defRPr/>
            </a:pPr>
            <a:fld id="{DEF1EF42-B1D2-4191-B29B-37B46D44C0F8}" type="slidenum">
              <a:rPr lang="en-US" altLang="en-US" smtClean="0">
                <a:solidFill>
                  <a:prstClr val="black"/>
                </a:solidFill>
                <a:latin typeface="Arial" panose="020B0604020202020204" pitchFamily="34" charset="0"/>
                <a:ea typeface="ＭＳ Ｐゴシック" charset="-128"/>
              </a:rPr>
              <a:pPr defTabSz="816468" fontAlgn="base">
                <a:spcBef>
                  <a:spcPct val="0"/>
                </a:spcBef>
                <a:spcAft>
                  <a:spcPct val="0"/>
                </a:spcAft>
                <a:defRPr/>
              </a:pPr>
              <a:t>‹#›</a:t>
            </a:fld>
            <a:endParaRPr lang="en-US" altLang="en-US">
              <a:solidFill>
                <a:prstClr val="black"/>
              </a:solidFill>
              <a:latin typeface="Arial" panose="020B0604020202020204" pitchFamily="34" charset="0"/>
              <a:ea typeface="ＭＳ Ｐゴシック" charset="-128"/>
            </a:endParaRPr>
          </a:p>
        </p:txBody>
      </p:sp>
      <p:sp>
        <p:nvSpPr>
          <p:cNvPr id="20" name="Rectangle 19"/>
          <p:cNvSpPr/>
          <p:nvPr userDrawn="1"/>
        </p:nvSpPr>
        <p:spPr>
          <a:xfrm>
            <a:off x="0" y="0"/>
            <a:ext cx="9144000" cy="3175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21" name="Rectangle 20"/>
          <p:cNvSpPr/>
          <p:nvPr userDrawn="1"/>
        </p:nvSpPr>
        <p:spPr>
          <a:xfrm>
            <a:off x="0" y="6616"/>
            <a:ext cx="9144000" cy="183885"/>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24" name="Rectangle 23"/>
          <p:cNvSpPr/>
          <p:nvPr userDrawn="1"/>
        </p:nvSpPr>
        <p:spPr>
          <a:xfrm>
            <a:off x="0" y="317500"/>
            <a:ext cx="9144000" cy="4894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1033" name="TextBox 8"/>
          <p:cNvSpPr txBox="1">
            <a:spLocks noChangeArrowheads="1"/>
          </p:cNvSpPr>
          <p:nvPr userDrawn="1"/>
        </p:nvSpPr>
        <p:spPr bwMode="auto">
          <a:xfrm>
            <a:off x="533400" y="5270500"/>
            <a:ext cx="8077200" cy="27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marL="0" marR="0" lvl="0" indent="0" algn="ctr" defTabSz="816468" rtl="0" eaLnBrk="0" fontAlgn="base" latinLnBrk="0" hangingPunct="0">
              <a:lnSpc>
                <a:spcPct val="100000"/>
              </a:lnSpc>
              <a:spcBef>
                <a:spcPct val="0"/>
              </a:spcBef>
              <a:spcAft>
                <a:spcPct val="0"/>
              </a:spcAft>
              <a:buClrTx/>
              <a:buSzTx/>
              <a:buFontTx/>
              <a:buNone/>
              <a:tabLst/>
              <a:defRPr/>
            </a:pPr>
            <a:r>
              <a:rPr kumimoji="0" lang="en-US" altLang="en-US" sz="583" b="0" i="0" u="none" strike="noStrike" kern="1200" cap="none" spc="0" normalizeH="0" baseline="0" noProof="0" dirty="0">
                <a:ln>
                  <a:noFill/>
                </a:ln>
                <a:solidFill>
                  <a:prstClr val="white">
                    <a:lumMod val="65000"/>
                  </a:prstClr>
                </a:solidFill>
                <a:effectLst/>
                <a:uLnTx/>
                <a:uFillTx/>
                <a:latin typeface="Calibri" pitchFamily="34" charset="0"/>
                <a:ea typeface="ＭＳ Ｐゴシック" charset="-128"/>
                <a:cs typeface="+mn-cs"/>
              </a:rPr>
              <a:t>©2017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  </a:t>
            </a:r>
          </a:p>
        </p:txBody>
      </p:sp>
    </p:spTree>
    <p:extLst>
      <p:ext uri="{BB962C8B-B14F-4D97-AF65-F5344CB8AC3E}">
        <p14:creationId xmlns:p14="http://schemas.microsoft.com/office/powerpoint/2010/main" val="1939748289"/>
      </p:ext>
    </p:extLst>
  </p:cSld>
  <p:clrMap bg1="lt1" tx1="dk1" bg2="lt2" tx2="dk2" accent1="accent1" accent2="accent2" accent3="accent3" accent4="accent4" accent5="accent5" accent6="accent6" hlink="hlink" folHlink="folHlink"/>
  <p:sldLayoutIdLst>
    <p:sldLayoutId id="2147483760" r:id="rId1"/>
    <p:sldLayoutId id="2147483761" r:id="rId2"/>
  </p:sldLayoutIdLst>
  <p:hf hdr="0" ftr="0" dt="0"/>
  <p:txStyles>
    <p:titleStyle>
      <a:lvl1pPr algn="ctr" rtl="0" eaLnBrk="0" fontAlgn="base" hangingPunct="0">
        <a:spcBef>
          <a:spcPct val="0"/>
        </a:spcBef>
        <a:spcAft>
          <a:spcPct val="0"/>
        </a:spcAft>
        <a:defRPr sz="3333" kern="1200">
          <a:solidFill>
            <a:schemeClr val="accent3">
              <a:lumMod val="75000"/>
            </a:schemeClr>
          </a:solidFill>
          <a:latin typeface="+mn-lt"/>
          <a:ea typeface="+mj-ea"/>
          <a:cs typeface="Arial" panose="020B0604020202020204" pitchFamily="34" charset="0"/>
        </a:defRPr>
      </a:lvl1pPr>
      <a:lvl2pPr algn="ctr" rtl="0" eaLnBrk="0" fontAlgn="base" hangingPunct="0">
        <a:spcBef>
          <a:spcPct val="0"/>
        </a:spcBef>
        <a:spcAft>
          <a:spcPct val="0"/>
        </a:spcAft>
        <a:defRPr sz="3333">
          <a:solidFill>
            <a:schemeClr val="tx2"/>
          </a:solidFill>
          <a:latin typeface="Times New Roman" pitchFamily="18" charset="0"/>
          <a:cs typeface="Arial" charset="0"/>
        </a:defRPr>
      </a:lvl2pPr>
      <a:lvl3pPr algn="ctr" rtl="0" eaLnBrk="0" fontAlgn="base" hangingPunct="0">
        <a:spcBef>
          <a:spcPct val="0"/>
        </a:spcBef>
        <a:spcAft>
          <a:spcPct val="0"/>
        </a:spcAft>
        <a:defRPr sz="3333">
          <a:solidFill>
            <a:schemeClr val="tx2"/>
          </a:solidFill>
          <a:latin typeface="Times New Roman" pitchFamily="18" charset="0"/>
          <a:cs typeface="Arial" charset="0"/>
        </a:defRPr>
      </a:lvl3pPr>
      <a:lvl4pPr algn="ctr" rtl="0" eaLnBrk="0" fontAlgn="base" hangingPunct="0">
        <a:spcBef>
          <a:spcPct val="0"/>
        </a:spcBef>
        <a:spcAft>
          <a:spcPct val="0"/>
        </a:spcAft>
        <a:defRPr sz="3333">
          <a:solidFill>
            <a:schemeClr val="tx2"/>
          </a:solidFill>
          <a:latin typeface="Times New Roman" pitchFamily="18" charset="0"/>
          <a:cs typeface="Arial" charset="0"/>
        </a:defRPr>
      </a:lvl4pPr>
      <a:lvl5pPr algn="ctr" rtl="0" eaLnBrk="0" fontAlgn="base" hangingPunct="0">
        <a:spcBef>
          <a:spcPct val="0"/>
        </a:spcBef>
        <a:spcAft>
          <a:spcPct val="0"/>
        </a:spcAft>
        <a:defRPr sz="3333">
          <a:solidFill>
            <a:schemeClr val="tx2"/>
          </a:solidFill>
          <a:latin typeface="Times New Roman" pitchFamily="18" charset="0"/>
          <a:cs typeface="Arial" charset="0"/>
        </a:defRPr>
      </a:lvl5pPr>
      <a:lvl6pPr marL="381005" algn="ctr" rtl="0" fontAlgn="base">
        <a:spcBef>
          <a:spcPct val="0"/>
        </a:spcBef>
        <a:spcAft>
          <a:spcPct val="0"/>
        </a:spcAft>
        <a:defRPr sz="3333">
          <a:solidFill>
            <a:schemeClr val="tx2"/>
          </a:solidFill>
          <a:latin typeface="Times New Roman" pitchFamily="18" charset="0"/>
          <a:cs typeface="Arial" charset="0"/>
        </a:defRPr>
      </a:lvl6pPr>
      <a:lvl7pPr marL="762010" algn="ctr" rtl="0" fontAlgn="base">
        <a:spcBef>
          <a:spcPct val="0"/>
        </a:spcBef>
        <a:spcAft>
          <a:spcPct val="0"/>
        </a:spcAft>
        <a:defRPr sz="3333">
          <a:solidFill>
            <a:schemeClr val="tx2"/>
          </a:solidFill>
          <a:latin typeface="Times New Roman" pitchFamily="18" charset="0"/>
          <a:cs typeface="Arial" charset="0"/>
        </a:defRPr>
      </a:lvl7pPr>
      <a:lvl8pPr marL="1143014" algn="ctr" rtl="0" fontAlgn="base">
        <a:spcBef>
          <a:spcPct val="0"/>
        </a:spcBef>
        <a:spcAft>
          <a:spcPct val="0"/>
        </a:spcAft>
        <a:defRPr sz="3333">
          <a:solidFill>
            <a:schemeClr val="tx2"/>
          </a:solidFill>
          <a:latin typeface="Times New Roman" pitchFamily="18" charset="0"/>
          <a:cs typeface="Arial" charset="0"/>
        </a:defRPr>
      </a:lvl8pPr>
      <a:lvl9pPr marL="1524019" algn="ctr" rtl="0" fontAlgn="base">
        <a:spcBef>
          <a:spcPct val="0"/>
        </a:spcBef>
        <a:spcAft>
          <a:spcPct val="0"/>
        </a:spcAft>
        <a:defRPr sz="3333">
          <a:solidFill>
            <a:schemeClr val="tx2"/>
          </a:solidFill>
          <a:latin typeface="Times New Roman" pitchFamily="18" charset="0"/>
          <a:cs typeface="Arial" charset="0"/>
        </a:defRPr>
      </a:lvl9pPr>
    </p:titleStyle>
    <p:bodyStyle>
      <a:lvl1pPr marL="304274" indent="-212992" algn="l" rtl="0" eaLnBrk="0" fontAlgn="base" hangingPunct="0">
        <a:spcBef>
          <a:spcPts val="250"/>
        </a:spcBef>
        <a:spcAft>
          <a:spcPts val="500"/>
        </a:spcAft>
        <a:buClr>
          <a:srgbClr val="0070C0"/>
        </a:buClr>
        <a:buFont typeface="Wingdings" panose="05000000000000000000" pitchFamily="2" charset="2"/>
        <a:buChar char="§"/>
        <a:defRPr sz="2333" kern="1200">
          <a:solidFill>
            <a:srgbClr val="002060"/>
          </a:solidFill>
          <a:latin typeface="+mn-lt"/>
          <a:ea typeface="+mn-ea"/>
          <a:cs typeface="+mn-cs"/>
        </a:defRPr>
      </a:lvl1pPr>
      <a:lvl2pPr marL="547694" indent="-205055" algn="l" rtl="0" eaLnBrk="0" fontAlgn="base" hangingPunct="0">
        <a:spcBef>
          <a:spcPts val="250"/>
        </a:spcBef>
        <a:spcAft>
          <a:spcPts val="500"/>
        </a:spcAft>
        <a:buClr>
          <a:srgbClr val="0070C0"/>
        </a:buClr>
        <a:buFont typeface="Wingdings" panose="05000000000000000000" pitchFamily="2" charset="2"/>
        <a:buChar char="§"/>
        <a:defRPr sz="2167" kern="1200">
          <a:solidFill>
            <a:srgbClr val="002060"/>
          </a:solidFill>
          <a:latin typeface="+mn-lt"/>
          <a:ea typeface="+mn-ea"/>
          <a:cs typeface="+mn-cs"/>
        </a:defRPr>
      </a:lvl2pPr>
      <a:lvl3pPr marL="768624" indent="-182565" algn="l" rtl="0" eaLnBrk="0" fontAlgn="base" hangingPunct="0">
        <a:spcBef>
          <a:spcPts val="250"/>
        </a:spcBef>
        <a:spcAft>
          <a:spcPts val="500"/>
        </a:spcAft>
        <a:buClr>
          <a:srgbClr val="0070C0"/>
        </a:buClr>
        <a:buFont typeface="Wingdings" panose="05000000000000000000" pitchFamily="2" charset="2"/>
        <a:buChar char="§"/>
        <a:defRPr sz="2000" kern="1200">
          <a:solidFill>
            <a:srgbClr val="002060"/>
          </a:solidFill>
          <a:latin typeface="+mn-lt"/>
          <a:ea typeface="+mn-ea"/>
          <a:cs typeface="+mn-cs"/>
        </a:defRPr>
      </a:lvl3pPr>
      <a:lvl4pPr marL="982939" indent="-166689" algn="l" rtl="0" eaLnBrk="0" fontAlgn="base" hangingPunct="0">
        <a:spcBef>
          <a:spcPts val="250"/>
        </a:spcBef>
        <a:spcAft>
          <a:spcPts val="500"/>
        </a:spcAft>
        <a:buClr>
          <a:srgbClr val="0070C0"/>
        </a:buClr>
        <a:buFont typeface="Wingdings" panose="05000000000000000000" pitchFamily="2" charset="2"/>
        <a:buChar char="§"/>
        <a:defRPr sz="1833" kern="1200">
          <a:solidFill>
            <a:srgbClr val="002060"/>
          </a:solidFill>
          <a:latin typeface="+mn-lt"/>
          <a:ea typeface="+mn-ea"/>
          <a:cs typeface="+mn-cs"/>
        </a:defRPr>
      </a:lvl4pPr>
      <a:lvl5pPr marL="1157566" indent="-152138" algn="l" rtl="0" eaLnBrk="0" fontAlgn="base" hangingPunct="0">
        <a:spcBef>
          <a:spcPts val="250"/>
        </a:spcBef>
        <a:spcAft>
          <a:spcPts val="500"/>
        </a:spcAft>
        <a:buClr>
          <a:srgbClr val="0070C0"/>
        </a:buClr>
        <a:buFont typeface="Wingdings" panose="05000000000000000000" pitchFamily="2" charset="2"/>
        <a:buChar char="§"/>
        <a:defRPr sz="1667" kern="1200">
          <a:solidFill>
            <a:srgbClr val="002060"/>
          </a:solidFill>
          <a:latin typeface="+mn-lt"/>
          <a:ea typeface="+mn-ea"/>
          <a:cs typeface="+mn-cs"/>
        </a:defRPr>
      </a:lvl5pPr>
      <a:lvl6pPr marL="1341137" indent="-152402" algn="l" rtl="0" eaLnBrk="1" latinLnBrk="0" hangingPunct="1">
        <a:spcBef>
          <a:spcPts val="250"/>
        </a:spcBef>
        <a:buClr>
          <a:schemeClr val="accent3"/>
        </a:buClr>
        <a:buFont typeface="Georgia"/>
        <a:buChar char="▫"/>
        <a:defRPr kumimoji="0" sz="1500" kern="1200">
          <a:solidFill>
            <a:schemeClr val="accent3"/>
          </a:solidFill>
          <a:latin typeface="+mn-lt"/>
          <a:ea typeface="+mn-ea"/>
          <a:cs typeface="+mn-cs"/>
        </a:defRPr>
      </a:lvl6pPr>
      <a:lvl7pPr marL="1524019" indent="-152402" algn="l" rtl="0" eaLnBrk="1" latinLnBrk="0" hangingPunct="1">
        <a:spcBef>
          <a:spcPts val="250"/>
        </a:spcBef>
        <a:buClr>
          <a:schemeClr val="accent3"/>
        </a:buClr>
        <a:buFont typeface="Georgia"/>
        <a:buChar char="▫"/>
        <a:defRPr kumimoji="0" sz="1333" kern="1200">
          <a:solidFill>
            <a:schemeClr val="accent3"/>
          </a:solidFill>
          <a:latin typeface="+mn-lt"/>
          <a:ea typeface="+mn-ea"/>
          <a:cs typeface="+mn-cs"/>
        </a:defRPr>
      </a:lvl7pPr>
      <a:lvl8pPr marL="1691661" indent="-152402" algn="l" rtl="0" eaLnBrk="1" latinLnBrk="0" hangingPunct="1">
        <a:spcBef>
          <a:spcPts val="250"/>
        </a:spcBef>
        <a:buClr>
          <a:schemeClr val="accent3"/>
        </a:buClr>
        <a:buFont typeface="Georgia"/>
        <a:buChar char="◦"/>
        <a:defRPr kumimoji="0" sz="1250" kern="1200">
          <a:solidFill>
            <a:schemeClr val="accent3"/>
          </a:solidFill>
          <a:latin typeface="+mn-lt"/>
          <a:ea typeface="+mn-ea"/>
          <a:cs typeface="+mn-cs"/>
        </a:defRPr>
      </a:lvl8pPr>
      <a:lvl9pPr marL="1866923" indent="-152402" algn="l" rtl="0" eaLnBrk="1" latinLnBrk="0" hangingPunct="1">
        <a:spcBef>
          <a:spcPts val="250"/>
        </a:spcBef>
        <a:buClr>
          <a:schemeClr val="accent3"/>
        </a:buClr>
        <a:buFont typeface="Georgia"/>
        <a:buChar char="◦"/>
        <a:defRPr kumimoji="0" sz="1167"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81005" algn="l" rtl="0" eaLnBrk="1" latinLnBrk="0" hangingPunct="1">
        <a:defRPr kumimoji="0" kern="1200">
          <a:solidFill>
            <a:schemeClr val="tx1"/>
          </a:solidFill>
          <a:latin typeface="+mn-lt"/>
          <a:ea typeface="+mn-ea"/>
          <a:cs typeface="+mn-cs"/>
        </a:defRPr>
      </a:lvl2pPr>
      <a:lvl3pPr marL="762010" algn="l" rtl="0" eaLnBrk="1" latinLnBrk="0" hangingPunct="1">
        <a:defRPr kumimoji="0" kern="1200">
          <a:solidFill>
            <a:schemeClr val="tx1"/>
          </a:solidFill>
          <a:latin typeface="+mn-lt"/>
          <a:ea typeface="+mn-ea"/>
          <a:cs typeface="+mn-cs"/>
        </a:defRPr>
      </a:lvl3pPr>
      <a:lvl4pPr marL="1143014" algn="l" rtl="0" eaLnBrk="1" latinLnBrk="0" hangingPunct="1">
        <a:defRPr kumimoji="0" kern="1200">
          <a:solidFill>
            <a:schemeClr val="tx1"/>
          </a:solidFill>
          <a:latin typeface="+mn-lt"/>
          <a:ea typeface="+mn-ea"/>
          <a:cs typeface="+mn-cs"/>
        </a:defRPr>
      </a:lvl4pPr>
      <a:lvl5pPr marL="1524019" algn="l" rtl="0" eaLnBrk="1" latinLnBrk="0" hangingPunct="1">
        <a:defRPr kumimoji="0" kern="1200">
          <a:solidFill>
            <a:schemeClr val="tx1"/>
          </a:solidFill>
          <a:latin typeface="+mn-lt"/>
          <a:ea typeface="+mn-ea"/>
          <a:cs typeface="+mn-cs"/>
        </a:defRPr>
      </a:lvl5pPr>
      <a:lvl6pPr marL="1905024" algn="l" rtl="0" eaLnBrk="1" latinLnBrk="0" hangingPunct="1">
        <a:defRPr kumimoji="0" kern="1200">
          <a:solidFill>
            <a:schemeClr val="tx1"/>
          </a:solidFill>
          <a:latin typeface="+mn-lt"/>
          <a:ea typeface="+mn-ea"/>
          <a:cs typeface="+mn-cs"/>
        </a:defRPr>
      </a:lvl6pPr>
      <a:lvl7pPr marL="2286028" algn="l" rtl="0" eaLnBrk="1" latinLnBrk="0" hangingPunct="1">
        <a:defRPr kumimoji="0" kern="1200">
          <a:solidFill>
            <a:schemeClr val="tx1"/>
          </a:solidFill>
          <a:latin typeface="+mn-lt"/>
          <a:ea typeface="+mn-ea"/>
          <a:cs typeface="+mn-cs"/>
        </a:defRPr>
      </a:lvl7pPr>
      <a:lvl8pPr marL="2667032" algn="l" rtl="0" eaLnBrk="1" latinLnBrk="0" hangingPunct="1">
        <a:defRPr kumimoji="0" kern="1200">
          <a:solidFill>
            <a:schemeClr val="tx1"/>
          </a:solidFill>
          <a:latin typeface="+mn-lt"/>
          <a:ea typeface="+mn-ea"/>
          <a:cs typeface="+mn-cs"/>
        </a:defRPr>
      </a:lvl8pPr>
      <a:lvl9pPr marL="3048037" algn="l" rtl="0" eaLnBrk="1" latinLnBrk="0" hangingPunct="1">
        <a:defRPr kumimoji="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useBgFill="1">
        <p:nvSpPr>
          <p:cNvPr id="33" name="Rounded Rectangle 32"/>
          <p:cNvSpPr/>
          <p:nvPr/>
        </p:nvSpPr>
        <p:spPr bwMode="white">
          <a:xfrm>
            <a:off x="5407027" y="414074"/>
            <a:ext cx="3063875" cy="238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1027" name="Title Placeholder 21"/>
          <p:cNvSpPr>
            <a:spLocks noGrp="1"/>
          </p:cNvSpPr>
          <p:nvPr>
            <p:ph type="title"/>
          </p:nvPr>
        </p:nvSpPr>
        <p:spPr bwMode="auto">
          <a:xfrm>
            <a:off x="457200" y="381000"/>
            <a:ext cx="82296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8" name="Text Placeholder 12"/>
          <p:cNvSpPr>
            <a:spLocks noGrp="1"/>
          </p:cNvSpPr>
          <p:nvPr>
            <p:ph type="body" idx="1"/>
          </p:nvPr>
        </p:nvSpPr>
        <p:spPr bwMode="auto">
          <a:xfrm>
            <a:off x="457200" y="1333500"/>
            <a:ext cx="8229600" cy="408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23" name="Slide Number Placeholder 22"/>
          <p:cNvSpPr>
            <a:spLocks noGrp="1"/>
          </p:cNvSpPr>
          <p:nvPr>
            <p:ph type="sldNum" sz="quarter" idx="4"/>
          </p:nvPr>
        </p:nvSpPr>
        <p:spPr>
          <a:xfrm>
            <a:off x="8686800" y="5461000"/>
            <a:ext cx="457200" cy="2540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smtClean="0"/>
            </a:lvl1pPr>
          </a:lstStyle>
          <a:p>
            <a:pPr defTabSz="816468" fontAlgn="base">
              <a:spcBef>
                <a:spcPct val="0"/>
              </a:spcBef>
              <a:spcAft>
                <a:spcPct val="0"/>
              </a:spcAft>
              <a:defRPr/>
            </a:pPr>
            <a:fld id="{DEF1EF42-B1D2-4191-B29B-37B46D44C0F8}" type="slidenum">
              <a:rPr lang="en-US" altLang="en-US" smtClean="0">
                <a:solidFill>
                  <a:prstClr val="black"/>
                </a:solidFill>
                <a:latin typeface="Arial" panose="020B0604020202020204" pitchFamily="34" charset="0"/>
                <a:ea typeface="ＭＳ Ｐゴシック" charset="-128"/>
              </a:rPr>
              <a:pPr defTabSz="816468" fontAlgn="base">
                <a:spcBef>
                  <a:spcPct val="0"/>
                </a:spcBef>
                <a:spcAft>
                  <a:spcPct val="0"/>
                </a:spcAft>
                <a:defRPr/>
              </a:pPr>
              <a:t>‹#›</a:t>
            </a:fld>
            <a:endParaRPr lang="en-US" altLang="en-US">
              <a:solidFill>
                <a:prstClr val="black"/>
              </a:solidFill>
              <a:latin typeface="Arial" panose="020B0604020202020204" pitchFamily="34" charset="0"/>
              <a:ea typeface="ＭＳ Ｐゴシック" charset="-128"/>
            </a:endParaRPr>
          </a:p>
        </p:txBody>
      </p:sp>
      <p:sp>
        <p:nvSpPr>
          <p:cNvPr id="20" name="Rectangle 19"/>
          <p:cNvSpPr/>
          <p:nvPr userDrawn="1"/>
        </p:nvSpPr>
        <p:spPr>
          <a:xfrm>
            <a:off x="0" y="0"/>
            <a:ext cx="9144000" cy="3175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21" name="Rectangle 20"/>
          <p:cNvSpPr/>
          <p:nvPr userDrawn="1"/>
        </p:nvSpPr>
        <p:spPr>
          <a:xfrm>
            <a:off x="0" y="6616"/>
            <a:ext cx="9144000" cy="183885"/>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24" name="Rectangle 23"/>
          <p:cNvSpPr/>
          <p:nvPr userDrawn="1"/>
        </p:nvSpPr>
        <p:spPr>
          <a:xfrm>
            <a:off x="0" y="317500"/>
            <a:ext cx="9144000" cy="4894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1033" name="TextBox 8"/>
          <p:cNvSpPr txBox="1">
            <a:spLocks noChangeArrowheads="1"/>
          </p:cNvSpPr>
          <p:nvPr userDrawn="1"/>
        </p:nvSpPr>
        <p:spPr bwMode="auto">
          <a:xfrm>
            <a:off x="533400" y="5270500"/>
            <a:ext cx="8077200" cy="27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marL="0" marR="0" lvl="0" indent="0" algn="ctr" defTabSz="816468" rtl="0" eaLnBrk="0" fontAlgn="base" latinLnBrk="0" hangingPunct="0">
              <a:lnSpc>
                <a:spcPct val="100000"/>
              </a:lnSpc>
              <a:spcBef>
                <a:spcPct val="0"/>
              </a:spcBef>
              <a:spcAft>
                <a:spcPct val="0"/>
              </a:spcAft>
              <a:buClrTx/>
              <a:buSzTx/>
              <a:buFontTx/>
              <a:buNone/>
              <a:tabLst/>
              <a:defRPr/>
            </a:pPr>
            <a:r>
              <a:rPr kumimoji="0" lang="en-US" altLang="en-US" sz="583" b="0" i="0" u="none" strike="noStrike" kern="1200" cap="none" spc="0" normalizeH="0" baseline="0" noProof="0" dirty="0">
                <a:ln>
                  <a:noFill/>
                </a:ln>
                <a:solidFill>
                  <a:prstClr val="white">
                    <a:lumMod val="65000"/>
                  </a:prstClr>
                </a:solidFill>
                <a:effectLst/>
                <a:uLnTx/>
                <a:uFillTx/>
                <a:latin typeface="Calibri" pitchFamily="34" charset="0"/>
                <a:ea typeface="ＭＳ Ｐゴシック" charset="-128"/>
                <a:cs typeface="+mn-cs"/>
              </a:rPr>
              <a:t>©2017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  </a:t>
            </a:r>
          </a:p>
        </p:txBody>
      </p:sp>
    </p:spTree>
    <p:extLst>
      <p:ext uri="{BB962C8B-B14F-4D97-AF65-F5344CB8AC3E}">
        <p14:creationId xmlns:p14="http://schemas.microsoft.com/office/powerpoint/2010/main" val="2768690346"/>
      </p:ext>
    </p:extLst>
  </p:cSld>
  <p:clrMap bg1="lt1" tx1="dk1" bg2="lt2" tx2="dk2" accent1="accent1" accent2="accent2" accent3="accent3" accent4="accent4" accent5="accent5" accent6="accent6" hlink="hlink" folHlink="folHlink"/>
  <p:sldLayoutIdLst>
    <p:sldLayoutId id="2147483763" r:id="rId1"/>
    <p:sldLayoutId id="2147483764" r:id="rId2"/>
  </p:sldLayoutIdLst>
  <p:hf hdr="0" ftr="0" dt="0"/>
  <p:txStyles>
    <p:titleStyle>
      <a:lvl1pPr algn="ctr" rtl="0" eaLnBrk="0" fontAlgn="base" hangingPunct="0">
        <a:spcBef>
          <a:spcPct val="0"/>
        </a:spcBef>
        <a:spcAft>
          <a:spcPct val="0"/>
        </a:spcAft>
        <a:defRPr sz="3333" kern="1200">
          <a:solidFill>
            <a:schemeClr val="accent3">
              <a:lumMod val="75000"/>
            </a:schemeClr>
          </a:solidFill>
          <a:latin typeface="+mn-lt"/>
          <a:ea typeface="+mj-ea"/>
          <a:cs typeface="Arial" panose="020B0604020202020204" pitchFamily="34" charset="0"/>
        </a:defRPr>
      </a:lvl1pPr>
      <a:lvl2pPr algn="ctr" rtl="0" eaLnBrk="0" fontAlgn="base" hangingPunct="0">
        <a:spcBef>
          <a:spcPct val="0"/>
        </a:spcBef>
        <a:spcAft>
          <a:spcPct val="0"/>
        </a:spcAft>
        <a:defRPr sz="3333">
          <a:solidFill>
            <a:schemeClr val="tx2"/>
          </a:solidFill>
          <a:latin typeface="Times New Roman" pitchFamily="18" charset="0"/>
          <a:cs typeface="Arial" charset="0"/>
        </a:defRPr>
      </a:lvl2pPr>
      <a:lvl3pPr algn="ctr" rtl="0" eaLnBrk="0" fontAlgn="base" hangingPunct="0">
        <a:spcBef>
          <a:spcPct val="0"/>
        </a:spcBef>
        <a:spcAft>
          <a:spcPct val="0"/>
        </a:spcAft>
        <a:defRPr sz="3333">
          <a:solidFill>
            <a:schemeClr val="tx2"/>
          </a:solidFill>
          <a:latin typeface="Times New Roman" pitchFamily="18" charset="0"/>
          <a:cs typeface="Arial" charset="0"/>
        </a:defRPr>
      </a:lvl3pPr>
      <a:lvl4pPr algn="ctr" rtl="0" eaLnBrk="0" fontAlgn="base" hangingPunct="0">
        <a:spcBef>
          <a:spcPct val="0"/>
        </a:spcBef>
        <a:spcAft>
          <a:spcPct val="0"/>
        </a:spcAft>
        <a:defRPr sz="3333">
          <a:solidFill>
            <a:schemeClr val="tx2"/>
          </a:solidFill>
          <a:latin typeface="Times New Roman" pitchFamily="18" charset="0"/>
          <a:cs typeface="Arial" charset="0"/>
        </a:defRPr>
      </a:lvl4pPr>
      <a:lvl5pPr algn="ctr" rtl="0" eaLnBrk="0" fontAlgn="base" hangingPunct="0">
        <a:spcBef>
          <a:spcPct val="0"/>
        </a:spcBef>
        <a:spcAft>
          <a:spcPct val="0"/>
        </a:spcAft>
        <a:defRPr sz="3333">
          <a:solidFill>
            <a:schemeClr val="tx2"/>
          </a:solidFill>
          <a:latin typeface="Times New Roman" pitchFamily="18" charset="0"/>
          <a:cs typeface="Arial" charset="0"/>
        </a:defRPr>
      </a:lvl5pPr>
      <a:lvl6pPr marL="381005" algn="ctr" rtl="0" fontAlgn="base">
        <a:spcBef>
          <a:spcPct val="0"/>
        </a:spcBef>
        <a:spcAft>
          <a:spcPct val="0"/>
        </a:spcAft>
        <a:defRPr sz="3333">
          <a:solidFill>
            <a:schemeClr val="tx2"/>
          </a:solidFill>
          <a:latin typeface="Times New Roman" pitchFamily="18" charset="0"/>
          <a:cs typeface="Arial" charset="0"/>
        </a:defRPr>
      </a:lvl6pPr>
      <a:lvl7pPr marL="762010" algn="ctr" rtl="0" fontAlgn="base">
        <a:spcBef>
          <a:spcPct val="0"/>
        </a:spcBef>
        <a:spcAft>
          <a:spcPct val="0"/>
        </a:spcAft>
        <a:defRPr sz="3333">
          <a:solidFill>
            <a:schemeClr val="tx2"/>
          </a:solidFill>
          <a:latin typeface="Times New Roman" pitchFamily="18" charset="0"/>
          <a:cs typeface="Arial" charset="0"/>
        </a:defRPr>
      </a:lvl7pPr>
      <a:lvl8pPr marL="1143014" algn="ctr" rtl="0" fontAlgn="base">
        <a:spcBef>
          <a:spcPct val="0"/>
        </a:spcBef>
        <a:spcAft>
          <a:spcPct val="0"/>
        </a:spcAft>
        <a:defRPr sz="3333">
          <a:solidFill>
            <a:schemeClr val="tx2"/>
          </a:solidFill>
          <a:latin typeface="Times New Roman" pitchFamily="18" charset="0"/>
          <a:cs typeface="Arial" charset="0"/>
        </a:defRPr>
      </a:lvl8pPr>
      <a:lvl9pPr marL="1524019" algn="ctr" rtl="0" fontAlgn="base">
        <a:spcBef>
          <a:spcPct val="0"/>
        </a:spcBef>
        <a:spcAft>
          <a:spcPct val="0"/>
        </a:spcAft>
        <a:defRPr sz="3333">
          <a:solidFill>
            <a:schemeClr val="tx2"/>
          </a:solidFill>
          <a:latin typeface="Times New Roman" pitchFamily="18" charset="0"/>
          <a:cs typeface="Arial" charset="0"/>
        </a:defRPr>
      </a:lvl9pPr>
    </p:titleStyle>
    <p:bodyStyle>
      <a:lvl1pPr marL="304274" indent="-212992" algn="l" rtl="0" eaLnBrk="0" fontAlgn="base" hangingPunct="0">
        <a:spcBef>
          <a:spcPts val="250"/>
        </a:spcBef>
        <a:spcAft>
          <a:spcPts val="500"/>
        </a:spcAft>
        <a:buClr>
          <a:srgbClr val="0070C0"/>
        </a:buClr>
        <a:buFont typeface="Wingdings" panose="05000000000000000000" pitchFamily="2" charset="2"/>
        <a:buChar char="§"/>
        <a:defRPr sz="2333" kern="1200">
          <a:solidFill>
            <a:srgbClr val="002060"/>
          </a:solidFill>
          <a:latin typeface="+mn-lt"/>
          <a:ea typeface="+mn-ea"/>
          <a:cs typeface="+mn-cs"/>
        </a:defRPr>
      </a:lvl1pPr>
      <a:lvl2pPr marL="547694" indent="-205055" algn="l" rtl="0" eaLnBrk="0" fontAlgn="base" hangingPunct="0">
        <a:spcBef>
          <a:spcPts val="250"/>
        </a:spcBef>
        <a:spcAft>
          <a:spcPts val="500"/>
        </a:spcAft>
        <a:buClr>
          <a:srgbClr val="0070C0"/>
        </a:buClr>
        <a:buFont typeface="Wingdings" panose="05000000000000000000" pitchFamily="2" charset="2"/>
        <a:buChar char="§"/>
        <a:defRPr sz="2167" kern="1200">
          <a:solidFill>
            <a:srgbClr val="002060"/>
          </a:solidFill>
          <a:latin typeface="+mn-lt"/>
          <a:ea typeface="+mn-ea"/>
          <a:cs typeface="+mn-cs"/>
        </a:defRPr>
      </a:lvl2pPr>
      <a:lvl3pPr marL="768624" indent="-182565" algn="l" rtl="0" eaLnBrk="0" fontAlgn="base" hangingPunct="0">
        <a:spcBef>
          <a:spcPts val="250"/>
        </a:spcBef>
        <a:spcAft>
          <a:spcPts val="500"/>
        </a:spcAft>
        <a:buClr>
          <a:srgbClr val="0070C0"/>
        </a:buClr>
        <a:buFont typeface="Wingdings" panose="05000000000000000000" pitchFamily="2" charset="2"/>
        <a:buChar char="§"/>
        <a:defRPr sz="2000" kern="1200">
          <a:solidFill>
            <a:srgbClr val="002060"/>
          </a:solidFill>
          <a:latin typeface="+mn-lt"/>
          <a:ea typeface="+mn-ea"/>
          <a:cs typeface="+mn-cs"/>
        </a:defRPr>
      </a:lvl3pPr>
      <a:lvl4pPr marL="982939" indent="-166689" algn="l" rtl="0" eaLnBrk="0" fontAlgn="base" hangingPunct="0">
        <a:spcBef>
          <a:spcPts val="250"/>
        </a:spcBef>
        <a:spcAft>
          <a:spcPts val="500"/>
        </a:spcAft>
        <a:buClr>
          <a:srgbClr val="0070C0"/>
        </a:buClr>
        <a:buFont typeface="Wingdings" panose="05000000000000000000" pitchFamily="2" charset="2"/>
        <a:buChar char="§"/>
        <a:defRPr sz="1833" kern="1200">
          <a:solidFill>
            <a:srgbClr val="002060"/>
          </a:solidFill>
          <a:latin typeface="+mn-lt"/>
          <a:ea typeface="+mn-ea"/>
          <a:cs typeface="+mn-cs"/>
        </a:defRPr>
      </a:lvl4pPr>
      <a:lvl5pPr marL="1157566" indent="-152138" algn="l" rtl="0" eaLnBrk="0" fontAlgn="base" hangingPunct="0">
        <a:spcBef>
          <a:spcPts val="250"/>
        </a:spcBef>
        <a:spcAft>
          <a:spcPts val="500"/>
        </a:spcAft>
        <a:buClr>
          <a:srgbClr val="0070C0"/>
        </a:buClr>
        <a:buFont typeface="Wingdings" panose="05000000000000000000" pitchFamily="2" charset="2"/>
        <a:buChar char="§"/>
        <a:defRPr sz="1667" kern="1200">
          <a:solidFill>
            <a:srgbClr val="002060"/>
          </a:solidFill>
          <a:latin typeface="+mn-lt"/>
          <a:ea typeface="+mn-ea"/>
          <a:cs typeface="+mn-cs"/>
        </a:defRPr>
      </a:lvl5pPr>
      <a:lvl6pPr marL="1341137" indent="-152402" algn="l" rtl="0" eaLnBrk="1" latinLnBrk="0" hangingPunct="1">
        <a:spcBef>
          <a:spcPts val="250"/>
        </a:spcBef>
        <a:buClr>
          <a:schemeClr val="accent3"/>
        </a:buClr>
        <a:buFont typeface="Georgia"/>
        <a:buChar char="▫"/>
        <a:defRPr kumimoji="0" sz="1500" kern="1200">
          <a:solidFill>
            <a:schemeClr val="accent3"/>
          </a:solidFill>
          <a:latin typeface="+mn-lt"/>
          <a:ea typeface="+mn-ea"/>
          <a:cs typeface="+mn-cs"/>
        </a:defRPr>
      </a:lvl6pPr>
      <a:lvl7pPr marL="1524019" indent="-152402" algn="l" rtl="0" eaLnBrk="1" latinLnBrk="0" hangingPunct="1">
        <a:spcBef>
          <a:spcPts val="250"/>
        </a:spcBef>
        <a:buClr>
          <a:schemeClr val="accent3"/>
        </a:buClr>
        <a:buFont typeface="Georgia"/>
        <a:buChar char="▫"/>
        <a:defRPr kumimoji="0" sz="1333" kern="1200">
          <a:solidFill>
            <a:schemeClr val="accent3"/>
          </a:solidFill>
          <a:latin typeface="+mn-lt"/>
          <a:ea typeface="+mn-ea"/>
          <a:cs typeface="+mn-cs"/>
        </a:defRPr>
      </a:lvl7pPr>
      <a:lvl8pPr marL="1691661" indent="-152402" algn="l" rtl="0" eaLnBrk="1" latinLnBrk="0" hangingPunct="1">
        <a:spcBef>
          <a:spcPts val="250"/>
        </a:spcBef>
        <a:buClr>
          <a:schemeClr val="accent3"/>
        </a:buClr>
        <a:buFont typeface="Georgia"/>
        <a:buChar char="◦"/>
        <a:defRPr kumimoji="0" sz="1250" kern="1200">
          <a:solidFill>
            <a:schemeClr val="accent3"/>
          </a:solidFill>
          <a:latin typeface="+mn-lt"/>
          <a:ea typeface="+mn-ea"/>
          <a:cs typeface="+mn-cs"/>
        </a:defRPr>
      </a:lvl8pPr>
      <a:lvl9pPr marL="1866923" indent="-152402" algn="l" rtl="0" eaLnBrk="1" latinLnBrk="0" hangingPunct="1">
        <a:spcBef>
          <a:spcPts val="250"/>
        </a:spcBef>
        <a:buClr>
          <a:schemeClr val="accent3"/>
        </a:buClr>
        <a:buFont typeface="Georgia"/>
        <a:buChar char="◦"/>
        <a:defRPr kumimoji="0" sz="1167"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81005" algn="l" rtl="0" eaLnBrk="1" latinLnBrk="0" hangingPunct="1">
        <a:defRPr kumimoji="0" kern="1200">
          <a:solidFill>
            <a:schemeClr val="tx1"/>
          </a:solidFill>
          <a:latin typeface="+mn-lt"/>
          <a:ea typeface="+mn-ea"/>
          <a:cs typeface="+mn-cs"/>
        </a:defRPr>
      </a:lvl2pPr>
      <a:lvl3pPr marL="762010" algn="l" rtl="0" eaLnBrk="1" latinLnBrk="0" hangingPunct="1">
        <a:defRPr kumimoji="0" kern="1200">
          <a:solidFill>
            <a:schemeClr val="tx1"/>
          </a:solidFill>
          <a:latin typeface="+mn-lt"/>
          <a:ea typeface="+mn-ea"/>
          <a:cs typeface="+mn-cs"/>
        </a:defRPr>
      </a:lvl3pPr>
      <a:lvl4pPr marL="1143014" algn="l" rtl="0" eaLnBrk="1" latinLnBrk="0" hangingPunct="1">
        <a:defRPr kumimoji="0" kern="1200">
          <a:solidFill>
            <a:schemeClr val="tx1"/>
          </a:solidFill>
          <a:latin typeface="+mn-lt"/>
          <a:ea typeface="+mn-ea"/>
          <a:cs typeface="+mn-cs"/>
        </a:defRPr>
      </a:lvl4pPr>
      <a:lvl5pPr marL="1524019" algn="l" rtl="0" eaLnBrk="1" latinLnBrk="0" hangingPunct="1">
        <a:defRPr kumimoji="0" kern="1200">
          <a:solidFill>
            <a:schemeClr val="tx1"/>
          </a:solidFill>
          <a:latin typeface="+mn-lt"/>
          <a:ea typeface="+mn-ea"/>
          <a:cs typeface="+mn-cs"/>
        </a:defRPr>
      </a:lvl5pPr>
      <a:lvl6pPr marL="1905024" algn="l" rtl="0" eaLnBrk="1" latinLnBrk="0" hangingPunct="1">
        <a:defRPr kumimoji="0" kern="1200">
          <a:solidFill>
            <a:schemeClr val="tx1"/>
          </a:solidFill>
          <a:latin typeface="+mn-lt"/>
          <a:ea typeface="+mn-ea"/>
          <a:cs typeface="+mn-cs"/>
        </a:defRPr>
      </a:lvl6pPr>
      <a:lvl7pPr marL="2286028" algn="l" rtl="0" eaLnBrk="1" latinLnBrk="0" hangingPunct="1">
        <a:defRPr kumimoji="0" kern="1200">
          <a:solidFill>
            <a:schemeClr val="tx1"/>
          </a:solidFill>
          <a:latin typeface="+mn-lt"/>
          <a:ea typeface="+mn-ea"/>
          <a:cs typeface="+mn-cs"/>
        </a:defRPr>
      </a:lvl7pPr>
      <a:lvl8pPr marL="2667032" algn="l" rtl="0" eaLnBrk="1" latinLnBrk="0" hangingPunct="1">
        <a:defRPr kumimoji="0" kern="1200">
          <a:solidFill>
            <a:schemeClr val="tx1"/>
          </a:solidFill>
          <a:latin typeface="+mn-lt"/>
          <a:ea typeface="+mn-ea"/>
          <a:cs typeface="+mn-cs"/>
        </a:defRPr>
      </a:lvl8pPr>
      <a:lvl9pPr marL="3048037" algn="l" rtl="0" eaLnBrk="1" latinLnBrk="0" hangingPunct="1">
        <a:defRPr kumimoji="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useBgFill="1">
        <p:nvSpPr>
          <p:cNvPr id="33" name="Rounded Rectangle 32"/>
          <p:cNvSpPr/>
          <p:nvPr/>
        </p:nvSpPr>
        <p:spPr bwMode="white">
          <a:xfrm>
            <a:off x="5407027" y="414074"/>
            <a:ext cx="3063875" cy="238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1027" name="Title Placeholder 21"/>
          <p:cNvSpPr>
            <a:spLocks noGrp="1"/>
          </p:cNvSpPr>
          <p:nvPr>
            <p:ph type="title"/>
          </p:nvPr>
        </p:nvSpPr>
        <p:spPr bwMode="auto">
          <a:xfrm>
            <a:off x="457200" y="381000"/>
            <a:ext cx="82296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8" name="Text Placeholder 12"/>
          <p:cNvSpPr>
            <a:spLocks noGrp="1"/>
          </p:cNvSpPr>
          <p:nvPr>
            <p:ph type="body" idx="1"/>
          </p:nvPr>
        </p:nvSpPr>
        <p:spPr bwMode="auto">
          <a:xfrm>
            <a:off x="457200" y="1333500"/>
            <a:ext cx="8229600" cy="408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23" name="Slide Number Placeholder 22"/>
          <p:cNvSpPr>
            <a:spLocks noGrp="1"/>
          </p:cNvSpPr>
          <p:nvPr>
            <p:ph type="sldNum" sz="quarter" idx="4"/>
          </p:nvPr>
        </p:nvSpPr>
        <p:spPr>
          <a:xfrm>
            <a:off x="8686800" y="5461000"/>
            <a:ext cx="457200" cy="2540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smtClean="0"/>
            </a:lvl1pPr>
          </a:lstStyle>
          <a:p>
            <a:pPr defTabSz="816468" fontAlgn="base">
              <a:spcBef>
                <a:spcPct val="0"/>
              </a:spcBef>
              <a:spcAft>
                <a:spcPct val="0"/>
              </a:spcAft>
              <a:defRPr/>
            </a:pPr>
            <a:fld id="{DEF1EF42-B1D2-4191-B29B-37B46D44C0F8}" type="slidenum">
              <a:rPr lang="en-US" altLang="en-US" smtClean="0">
                <a:solidFill>
                  <a:prstClr val="black"/>
                </a:solidFill>
                <a:latin typeface="Arial" panose="020B0604020202020204" pitchFamily="34" charset="0"/>
                <a:ea typeface="ＭＳ Ｐゴシック" charset="-128"/>
              </a:rPr>
              <a:pPr defTabSz="816468" fontAlgn="base">
                <a:spcBef>
                  <a:spcPct val="0"/>
                </a:spcBef>
                <a:spcAft>
                  <a:spcPct val="0"/>
                </a:spcAft>
                <a:defRPr/>
              </a:pPr>
              <a:t>‹#›</a:t>
            </a:fld>
            <a:endParaRPr lang="en-US" altLang="en-US">
              <a:solidFill>
                <a:prstClr val="black"/>
              </a:solidFill>
              <a:latin typeface="Arial" panose="020B0604020202020204" pitchFamily="34" charset="0"/>
              <a:ea typeface="ＭＳ Ｐゴシック" charset="-128"/>
            </a:endParaRPr>
          </a:p>
        </p:txBody>
      </p:sp>
      <p:sp>
        <p:nvSpPr>
          <p:cNvPr id="20" name="Rectangle 19"/>
          <p:cNvSpPr/>
          <p:nvPr userDrawn="1"/>
        </p:nvSpPr>
        <p:spPr>
          <a:xfrm>
            <a:off x="0" y="0"/>
            <a:ext cx="9144000" cy="3175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21" name="Rectangle 20"/>
          <p:cNvSpPr/>
          <p:nvPr userDrawn="1"/>
        </p:nvSpPr>
        <p:spPr>
          <a:xfrm>
            <a:off x="0" y="6616"/>
            <a:ext cx="9144000" cy="183885"/>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24" name="Rectangle 23"/>
          <p:cNvSpPr/>
          <p:nvPr userDrawn="1"/>
        </p:nvSpPr>
        <p:spPr>
          <a:xfrm>
            <a:off x="0" y="317500"/>
            <a:ext cx="9144000" cy="4894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1033" name="TextBox 8"/>
          <p:cNvSpPr txBox="1">
            <a:spLocks noChangeArrowheads="1"/>
          </p:cNvSpPr>
          <p:nvPr userDrawn="1"/>
        </p:nvSpPr>
        <p:spPr bwMode="auto">
          <a:xfrm>
            <a:off x="533400" y="5270500"/>
            <a:ext cx="8077200" cy="27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marL="0" marR="0" lvl="0" indent="0" algn="ctr" defTabSz="816468" rtl="0" eaLnBrk="0" fontAlgn="base" latinLnBrk="0" hangingPunct="0">
              <a:lnSpc>
                <a:spcPct val="100000"/>
              </a:lnSpc>
              <a:spcBef>
                <a:spcPct val="0"/>
              </a:spcBef>
              <a:spcAft>
                <a:spcPct val="0"/>
              </a:spcAft>
              <a:buClrTx/>
              <a:buSzTx/>
              <a:buFontTx/>
              <a:buNone/>
              <a:tabLst/>
              <a:defRPr/>
            </a:pPr>
            <a:r>
              <a:rPr kumimoji="0" lang="en-US" altLang="en-US" sz="583" b="0" i="0" u="none" strike="noStrike" kern="1200" cap="none" spc="0" normalizeH="0" baseline="0" noProof="0" dirty="0">
                <a:ln>
                  <a:noFill/>
                </a:ln>
                <a:solidFill>
                  <a:prstClr val="white">
                    <a:lumMod val="65000"/>
                  </a:prstClr>
                </a:solidFill>
                <a:effectLst/>
                <a:uLnTx/>
                <a:uFillTx/>
                <a:latin typeface="Calibri" pitchFamily="34" charset="0"/>
                <a:ea typeface="ＭＳ Ｐゴシック" charset="-128"/>
                <a:cs typeface="+mn-cs"/>
              </a:rPr>
              <a:t>©2017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  </a:t>
            </a:r>
          </a:p>
        </p:txBody>
      </p:sp>
    </p:spTree>
    <p:extLst>
      <p:ext uri="{BB962C8B-B14F-4D97-AF65-F5344CB8AC3E}">
        <p14:creationId xmlns:p14="http://schemas.microsoft.com/office/powerpoint/2010/main" val="3896643548"/>
      </p:ext>
    </p:extLst>
  </p:cSld>
  <p:clrMap bg1="lt1" tx1="dk1" bg2="lt2" tx2="dk2" accent1="accent1" accent2="accent2" accent3="accent3" accent4="accent4" accent5="accent5" accent6="accent6" hlink="hlink" folHlink="folHlink"/>
  <p:sldLayoutIdLst>
    <p:sldLayoutId id="2147483766" r:id="rId1"/>
    <p:sldLayoutId id="2147483767" r:id="rId2"/>
  </p:sldLayoutIdLst>
  <p:hf hdr="0" ftr="0" dt="0"/>
  <p:txStyles>
    <p:titleStyle>
      <a:lvl1pPr algn="ctr" rtl="0" eaLnBrk="0" fontAlgn="base" hangingPunct="0">
        <a:spcBef>
          <a:spcPct val="0"/>
        </a:spcBef>
        <a:spcAft>
          <a:spcPct val="0"/>
        </a:spcAft>
        <a:defRPr sz="3333" kern="1200">
          <a:solidFill>
            <a:schemeClr val="accent3">
              <a:lumMod val="75000"/>
            </a:schemeClr>
          </a:solidFill>
          <a:latin typeface="+mn-lt"/>
          <a:ea typeface="+mj-ea"/>
          <a:cs typeface="Arial" panose="020B0604020202020204" pitchFamily="34" charset="0"/>
        </a:defRPr>
      </a:lvl1pPr>
      <a:lvl2pPr algn="ctr" rtl="0" eaLnBrk="0" fontAlgn="base" hangingPunct="0">
        <a:spcBef>
          <a:spcPct val="0"/>
        </a:spcBef>
        <a:spcAft>
          <a:spcPct val="0"/>
        </a:spcAft>
        <a:defRPr sz="3333">
          <a:solidFill>
            <a:schemeClr val="tx2"/>
          </a:solidFill>
          <a:latin typeface="Times New Roman" pitchFamily="18" charset="0"/>
          <a:cs typeface="Arial" charset="0"/>
        </a:defRPr>
      </a:lvl2pPr>
      <a:lvl3pPr algn="ctr" rtl="0" eaLnBrk="0" fontAlgn="base" hangingPunct="0">
        <a:spcBef>
          <a:spcPct val="0"/>
        </a:spcBef>
        <a:spcAft>
          <a:spcPct val="0"/>
        </a:spcAft>
        <a:defRPr sz="3333">
          <a:solidFill>
            <a:schemeClr val="tx2"/>
          </a:solidFill>
          <a:latin typeface="Times New Roman" pitchFamily="18" charset="0"/>
          <a:cs typeface="Arial" charset="0"/>
        </a:defRPr>
      </a:lvl3pPr>
      <a:lvl4pPr algn="ctr" rtl="0" eaLnBrk="0" fontAlgn="base" hangingPunct="0">
        <a:spcBef>
          <a:spcPct val="0"/>
        </a:spcBef>
        <a:spcAft>
          <a:spcPct val="0"/>
        </a:spcAft>
        <a:defRPr sz="3333">
          <a:solidFill>
            <a:schemeClr val="tx2"/>
          </a:solidFill>
          <a:latin typeface="Times New Roman" pitchFamily="18" charset="0"/>
          <a:cs typeface="Arial" charset="0"/>
        </a:defRPr>
      </a:lvl4pPr>
      <a:lvl5pPr algn="ctr" rtl="0" eaLnBrk="0" fontAlgn="base" hangingPunct="0">
        <a:spcBef>
          <a:spcPct val="0"/>
        </a:spcBef>
        <a:spcAft>
          <a:spcPct val="0"/>
        </a:spcAft>
        <a:defRPr sz="3333">
          <a:solidFill>
            <a:schemeClr val="tx2"/>
          </a:solidFill>
          <a:latin typeface="Times New Roman" pitchFamily="18" charset="0"/>
          <a:cs typeface="Arial" charset="0"/>
        </a:defRPr>
      </a:lvl5pPr>
      <a:lvl6pPr marL="381005" algn="ctr" rtl="0" fontAlgn="base">
        <a:spcBef>
          <a:spcPct val="0"/>
        </a:spcBef>
        <a:spcAft>
          <a:spcPct val="0"/>
        </a:spcAft>
        <a:defRPr sz="3333">
          <a:solidFill>
            <a:schemeClr val="tx2"/>
          </a:solidFill>
          <a:latin typeface="Times New Roman" pitchFamily="18" charset="0"/>
          <a:cs typeface="Arial" charset="0"/>
        </a:defRPr>
      </a:lvl6pPr>
      <a:lvl7pPr marL="762010" algn="ctr" rtl="0" fontAlgn="base">
        <a:spcBef>
          <a:spcPct val="0"/>
        </a:spcBef>
        <a:spcAft>
          <a:spcPct val="0"/>
        </a:spcAft>
        <a:defRPr sz="3333">
          <a:solidFill>
            <a:schemeClr val="tx2"/>
          </a:solidFill>
          <a:latin typeface="Times New Roman" pitchFamily="18" charset="0"/>
          <a:cs typeface="Arial" charset="0"/>
        </a:defRPr>
      </a:lvl7pPr>
      <a:lvl8pPr marL="1143014" algn="ctr" rtl="0" fontAlgn="base">
        <a:spcBef>
          <a:spcPct val="0"/>
        </a:spcBef>
        <a:spcAft>
          <a:spcPct val="0"/>
        </a:spcAft>
        <a:defRPr sz="3333">
          <a:solidFill>
            <a:schemeClr val="tx2"/>
          </a:solidFill>
          <a:latin typeface="Times New Roman" pitchFamily="18" charset="0"/>
          <a:cs typeface="Arial" charset="0"/>
        </a:defRPr>
      </a:lvl8pPr>
      <a:lvl9pPr marL="1524019" algn="ctr" rtl="0" fontAlgn="base">
        <a:spcBef>
          <a:spcPct val="0"/>
        </a:spcBef>
        <a:spcAft>
          <a:spcPct val="0"/>
        </a:spcAft>
        <a:defRPr sz="3333">
          <a:solidFill>
            <a:schemeClr val="tx2"/>
          </a:solidFill>
          <a:latin typeface="Times New Roman" pitchFamily="18" charset="0"/>
          <a:cs typeface="Arial" charset="0"/>
        </a:defRPr>
      </a:lvl9pPr>
    </p:titleStyle>
    <p:bodyStyle>
      <a:lvl1pPr marL="304274" indent="-212992" algn="l" rtl="0" eaLnBrk="0" fontAlgn="base" hangingPunct="0">
        <a:spcBef>
          <a:spcPts val="250"/>
        </a:spcBef>
        <a:spcAft>
          <a:spcPts val="500"/>
        </a:spcAft>
        <a:buClr>
          <a:srgbClr val="0070C0"/>
        </a:buClr>
        <a:buFont typeface="Wingdings" panose="05000000000000000000" pitchFamily="2" charset="2"/>
        <a:buChar char="§"/>
        <a:defRPr sz="2333" kern="1200">
          <a:solidFill>
            <a:srgbClr val="002060"/>
          </a:solidFill>
          <a:latin typeface="+mn-lt"/>
          <a:ea typeface="+mn-ea"/>
          <a:cs typeface="+mn-cs"/>
        </a:defRPr>
      </a:lvl1pPr>
      <a:lvl2pPr marL="547694" indent="-205055" algn="l" rtl="0" eaLnBrk="0" fontAlgn="base" hangingPunct="0">
        <a:spcBef>
          <a:spcPts val="250"/>
        </a:spcBef>
        <a:spcAft>
          <a:spcPts val="500"/>
        </a:spcAft>
        <a:buClr>
          <a:srgbClr val="0070C0"/>
        </a:buClr>
        <a:buFont typeface="Wingdings" panose="05000000000000000000" pitchFamily="2" charset="2"/>
        <a:buChar char="§"/>
        <a:defRPr sz="2167" kern="1200">
          <a:solidFill>
            <a:srgbClr val="002060"/>
          </a:solidFill>
          <a:latin typeface="+mn-lt"/>
          <a:ea typeface="+mn-ea"/>
          <a:cs typeface="+mn-cs"/>
        </a:defRPr>
      </a:lvl2pPr>
      <a:lvl3pPr marL="768624" indent="-182565" algn="l" rtl="0" eaLnBrk="0" fontAlgn="base" hangingPunct="0">
        <a:spcBef>
          <a:spcPts val="250"/>
        </a:spcBef>
        <a:spcAft>
          <a:spcPts val="500"/>
        </a:spcAft>
        <a:buClr>
          <a:srgbClr val="0070C0"/>
        </a:buClr>
        <a:buFont typeface="Wingdings" panose="05000000000000000000" pitchFamily="2" charset="2"/>
        <a:buChar char="§"/>
        <a:defRPr sz="2000" kern="1200">
          <a:solidFill>
            <a:srgbClr val="002060"/>
          </a:solidFill>
          <a:latin typeface="+mn-lt"/>
          <a:ea typeface="+mn-ea"/>
          <a:cs typeface="+mn-cs"/>
        </a:defRPr>
      </a:lvl3pPr>
      <a:lvl4pPr marL="982939" indent="-166689" algn="l" rtl="0" eaLnBrk="0" fontAlgn="base" hangingPunct="0">
        <a:spcBef>
          <a:spcPts val="250"/>
        </a:spcBef>
        <a:spcAft>
          <a:spcPts val="500"/>
        </a:spcAft>
        <a:buClr>
          <a:srgbClr val="0070C0"/>
        </a:buClr>
        <a:buFont typeface="Wingdings" panose="05000000000000000000" pitchFamily="2" charset="2"/>
        <a:buChar char="§"/>
        <a:defRPr sz="1833" kern="1200">
          <a:solidFill>
            <a:srgbClr val="002060"/>
          </a:solidFill>
          <a:latin typeface="+mn-lt"/>
          <a:ea typeface="+mn-ea"/>
          <a:cs typeface="+mn-cs"/>
        </a:defRPr>
      </a:lvl4pPr>
      <a:lvl5pPr marL="1157566" indent="-152138" algn="l" rtl="0" eaLnBrk="0" fontAlgn="base" hangingPunct="0">
        <a:spcBef>
          <a:spcPts val="250"/>
        </a:spcBef>
        <a:spcAft>
          <a:spcPts val="500"/>
        </a:spcAft>
        <a:buClr>
          <a:srgbClr val="0070C0"/>
        </a:buClr>
        <a:buFont typeface="Wingdings" panose="05000000000000000000" pitchFamily="2" charset="2"/>
        <a:buChar char="§"/>
        <a:defRPr sz="1667" kern="1200">
          <a:solidFill>
            <a:srgbClr val="002060"/>
          </a:solidFill>
          <a:latin typeface="+mn-lt"/>
          <a:ea typeface="+mn-ea"/>
          <a:cs typeface="+mn-cs"/>
        </a:defRPr>
      </a:lvl5pPr>
      <a:lvl6pPr marL="1341137" indent="-152402" algn="l" rtl="0" eaLnBrk="1" latinLnBrk="0" hangingPunct="1">
        <a:spcBef>
          <a:spcPts val="250"/>
        </a:spcBef>
        <a:buClr>
          <a:schemeClr val="accent3"/>
        </a:buClr>
        <a:buFont typeface="Georgia"/>
        <a:buChar char="▫"/>
        <a:defRPr kumimoji="0" sz="1500" kern="1200">
          <a:solidFill>
            <a:schemeClr val="accent3"/>
          </a:solidFill>
          <a:latin typeface="+mn-lt"/>
          <a:ea typeface="+mn-ea"/>
          <a:cs typeface="+mn-cs"/>
        </a:defRPr>
      </a:lvl6pPr>
      <a:lvl7pPr marL="1524019" indent="-152402" algn="l" rtl="0" eaLnBrk="1" latinLnBrk="0" hangingPunct="1">
        <a:spcBef>
          <a:spcPts val="250"/>
        </a:spcBef>
        <a:buClr>
          <a:schemeClr val="accent3"/>
        </a:buClr>
        <a:buFont typeface="Georgia"/>
        <a:buChar char="▫"/>
        <a:defRPr kumimoji="0" sz="1333" kern="1200">
          <a:solidFill>
            <a:schemeClr val="accent3"/>
          </a:solidFill>
          <a:latin typeface="+mn-lt"/>
          <a:ea typeface="+mn-ea"/>
          <a:cs typeface="+mn-cs"/>
        </a:defRPr>
      </a:lvl7pPr>
      <a:lvl8pPr marL="1691661" indent="-152402" algn="l" rtl="0" eaLnBrk="1" latinLnBrk="0" hangingPunct="1">
        <a:spcBef>
          <a:spcPts val="250"/>
        </a:spcBef>
        <a:buClr>
          <a:schemeClr val="accent3"/>
        </a:buClr>
        <a:buFont typeface="Georgia"/>
        <a:buChar char="◦"/>
        <a:defRPr kumimoji="0" sz="1250" kern="1200">
          <a:solidFill>
            <a:schemeClr val="accent3"/>
          </a:solidFill>
          <a:latin typeface="+mn-lt"/>
          <a:ea typeface="+mn-ea"/>
          <a:cs typeface="+mn-cs"/>
        </a:defRPr>
      </a:lvl8pPr>
      <a:lvl9pPr marL="1866923" indent="-152402" algn="l" rtl="0" eaLnBrk="1" latinLnBrk="0" hangingPunct="1">
        <a:spcBef>
          <a:spcPts val="250"/>
        </a:spcBef>
        <a:buClr>
          <a:schemeClr val="accent3"/>
        </a:buClr>
        <a:buFont typeface="Georgia"/>
        <a:buChar char="◦"/>
        <a:defRPr kumimoji="0" sz="1167"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81005" algn="l" rtl="0" eaLnBrk="1" latinLnBrk="0" hangingPunct="1">
        <a:defRPr kumimoji="0" kern="1200">
          <a:solidFill>
            <a:schemeClr val="tx1"/>
          </a:solidFill>
          <a:latin typeface="+mn-lt"/>
          <a:ea typeface="+mn-ea"/>
          <a:cs typeface="+mn-cs"/>
        </a:defRPr>
      </a:lvl2pPr>
      <a:lvl3pPr marL="762010" algn="l" rtl="0" eaLnBrk="1" latinLnBrk="0" hangingPunct="1">
        <a:defRPr kumimoji="0" kern="1200">
          <a:solidFill>
            <a:schemeClr val="tx1"/>
          </a:solidFill>
          <a:latin typeface="+mn-lt"/>
          <a:ea typeface="+mn-ea"/>
          <a:cs typeface="+mn-cs"/>
        </a:defRPr>
      </a:lvl3pPr>
      <a:lvl4pPr marL="1143014" algn="l" rtl="0" eaLnBrk="1" latinLnBrk="0" hangingPunct="1">
        <a:defRPr kumimoji="0" kern="1200">
          <a:solidFill>
            <a:schemeClr val="tx1"/>
          </a:solidFill>
          <a:latin typeface="+mn-lt"/>
          <a:ea typeface="+mn-ea"/>
          <a:cs typeface="+mn-cs"/>
        </a:defRPr>
      </a:lvl4pPr>
      <a:lvl5pPr marL="1524019" algn="l" rtl="0" eaLnBrk="1" latinLnBrk="0" hangingPunct="1">
        <a:defRPr kumimoji="0" kern="1200">
          <a:solidFill>
            <a:schemeClr val="tx1"/>
          </a:solidFill>
          <a:latin typeface="+mn-lt"/>
          <a:ea typeface="+mn-ea"/>
          <a:cs typeface="+mn-cs"/>
        </a:defRPr>
      </a:lvl5pPr>
      <a:lvl6pPr marL="1905024" algn="l" rtl="0" eaLnBrk="1" latinLnBrk="0" hangingPunct="1">
        <a:defRPr kumimoji="0" kern="1200">
          <a:solidFill>
            <a:schemeClr val="tx1"/>
          </a:solidFill>
          <a:latin typeface="+mn-lt"/>
          <a:ea typeface="+mn-ea"/>
          <a:cs typeface="+mn-cs"/>
        </a:defRPr>
      </a:lvl6pPr>
      <a:lvl7pPr marL="2286028" algn="l" rtl="0" eaLnBrk="1" latinLnBrk="0" hangingPunct="1">
        <a:defRPr kumimoji="0" kern="1200">
          <a:solidFill>
            <a:schemeClr val="tx1"/>
          </a:solidFill>
          <a:latin typeface="+mn-lt"/>
          <a:ea typeface="+mn-ea"/>
          <a:cs typeface="+mn-cs"/>
        </a:defRPr>
      </a:lvl7pPr>
      <a:lvl8pPr marL="2667032" algn="l" rtl="0" eaLnBrk="1" latinLnBrk="0" hangingPunct="1">
        <a:defRPr kumimoji="0" kern="1200">
          <a:solidFill>
            <a:schemeClr val="tx1"/>
          </a:solidFill>
          <a:latin typeface="+mn-lt"/>
          <a:ea typeface="+mn-ea"/>
          <a:cs typeface="+mn-cs"/>
        </a:defRPr>
      </a:lvl8pPr>
      <a:lvl9pPr marL="3048037" algn="l" rtl="0" eaLnBrk="1" latinLnBrk="0" hangingPunct="1">
        <a:defRPr kumimoji="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5125" y="1282349"/>
            <a:ext cx="8415338" cy="117596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txBox="1">
            <a:spLocks/>
          </p:cNvSpPr>
          <p:nvPr/>
        </p:nvSpPr>
        <p:spPr>
          <a:xfrm>
            <a:off x="8434194" y="5428088"/>
            <a:ext cx="254878" cy="179601"/>
          </a:xfrm>
          <a:prstGeom prst="rect">
            <a:avLst/>
          </a:prstGeom>
        </p:spPr>
        <p:txBody>
          <a:bodyPr vert="horz" wrap="none" lIns="76200" tIns="38100" rIns="76200" bIns="38100" rtlCol="0" anchor="ctr">
            <a:spAutoFit/>
          </a:bodyPr>
          <a:lstStyle>
            <a:lvl1pPr algn="r">
              <a:defRPr sz="1200">
                <a:solidFill>
                  <a:schemeClr val="tx1">
                    <a:tint val="75000"/>
                  </a:schemeClr>
                </a:solidFill>
              </a:defRPr>
            </a:lvl1pPr>
          </a:lstStyle>
          <a:p>
            <a:pPr marL="0" marR="0" lvl="0" indent="0" algn="r" defTabSz="761970" rtl="0" eaLnBrk="1" fontAlgn="auto" latinLnBrk="0" hangingPunct="1">
              <a:lnSpc>
                <a:spcPct val="100000"/>
              </a:lnSpc>
              <a:spcBef>
                <a:spcPts val="0"/>
              </a:spcBef>
              <a:spcAft>
                <a:spcPts val="0"/>
              </a:spcAft>
              <a:buClrTx/>
              <a:buSzTx/>
              <a:buFontTx/>
              <a:buNone/>
              <a:tabLst/>
              <a:defRPr/>
            </a:pPr>
            <a:fld id="{48B40067-BD2A-418A-98BB-08A98047DC47}" type="slidenum">
              <a:rPr kumimoji="0" lang="en-US" sz="667" b="0" i="0" u="none" strike="noStrike" kern="1200" cap="none" spc="0" normalizeH="0" baseline="0" noProof="0" smtClean="0">
                <a:ln>
                  <a:noFill/>
                </a:ln>
                <a:solidFill>
                  <a:srgbClr val="000000">
                    <a:tint val="75000"/>
                  </a:srgbClr>
                </a:solidFill>
                <a:effectLst/>
                <a:uLnTx/>
                <a:uFillTx/>
                <a:latin typeface="Calibri"/>
                <a:ea typeface="ＭＳ Ｐゴシック" panose="020B0600070205080204" pitchFamily="34" charset="-128"/>
                <a:cs typeface="+mn-cs"/>
              </a:rPr>
              <a:pPr marL="0" marR="0" lvl="0" indent="0" algn="r" defTabSz="761970" rtl="0" eaLnBrk="1" fontAlgn="auto" latinLnBrk="0" hangingPunct="1">
                <a:lnSpc>
                  <a:spcPct val="100000"/>
                </a:lnSpc>
                <a:spcBef>
                  <a:spcPts val="0"/>
                </a:spcBef>
                <a:spcAft>
                  <a:spcPts val="0"/>
                </a:spcAft>
                <a:buClrTx/>
                <a:buSzTx/>
                <a:buFontTx/>
                <a:buNone/>
                <a:tabLst/>
                <a:defRPr/>
              </a:pPr>
              <a:t>‹#›</a:t>
            </a:fld>
            <a:endParaRPr kumimoji="0" lang="en-US" sz="667" b="0" i="0" u="none" strike="noStrike" kern="1200" cap="none" spc="0" normalizeH="0" baseline="0" noProof="0" dirty="0">
              <a:ln>
                <a:noFill/>
              </a:ln>
              <a:solidFill>
                <a:srgbClr val="000000">
                  <a:tint val="75000"/>
                </a:srgbClr>
              </a:solidFill>
              <a:effectLst/>
              <a:uLnTx/>
              <a:uFillTx/>
              <a:latin typeface="Calibri"/>
              <a:ea typeface="ＭＳ Ｐゴシック" panose="020B0600070205080204" pitchFamily="34" charset="-128"/>
              <a:cs typeface="+mn-cs"/>
            </a:endParaRPr>
          </a:p>
        </p:txBody>
      </p:sp>
      <p:sp>
        <p:nvSpPr>
          <p:cNvPr id="2" name="Title Placeholder 1"/>
          <p:cNvSpPr>
            <a:spLocks noGrp="1"/>
          </p:cNvSpPr>
          <p:nvPr>
            <p:ph type="title"/>
          </p:nvPr>
        </p:nvSpPr>
        <p:spPr>
          <a:xfrm>
            <a:off x="365125" y="404183"/>
            <a:ext cx="8415338" cy="239809"/>
          </a:xfrm>
          <a:prstGeom prst="rect">
            <a:avLst/>
          </a:prstGeom>
        </p:spPr>
        <p:txBody>
          <a:bodyPr vert="horz" wrap="square" lIns="0" tIns="0" rIns="0" bIns="0" rtlCol="0" anchor="ctr">
            <a:spAutoFit/>
          </a:bodyPr>
          <a:lstStyle/>
          <a:p>
            <a:r>
              <a:rPr lang="en-US" dirty="0"/>
              <a:t>Click to edit Master title style</a:t>
            </a:r>
          </a:p>
        </p:txBody>
      </p:sp>
      <p:sp>
        <p:nvSpPr>
          <p:cNvPr id="4" name="Footer Placeholder 3"/>
          <p:cNvSpPr>
            <a:spLocks noGrp="1"/>
          </p:cNvSpPr>
          <p:nvPr>
            <p:ph type="ftr" sz="quarter" idx="3"/>
          </p:nvPr>
        </p:nvSpPr>
        <p:spPr>
          <a:xfrm>
            <a:off x="365131" y="5509175"/>
            <a:ext cx="8014247" cy="176659"/>
          </a:xfrm>
          <a:prstGeom prst="rect">
            <a:avLst/>
          </a:prstGeom>
        </p:spPr>
        <p:txBody>
          <a:bodyPr vert="horz" lIns="91440" tIns="45720" rIns="91440" bIns="45720" rtlCol="0" anchor="ctr"/>
          <a:lstStyle>
            <a:lvl1pPr algn="ctr">
              <a:defRPr sz="500">
                <a:solidFill>
                  <a:schemeClr val="tx1">
                    <a:tint val="75000"/>
                  </a:schemeClr>
                </a:solidFill>
                <a:latin typeface="Calibri" pitchFamily="34" charset="0"/>
              </a:defRPr>
            </a:lvl1pPr>
          </a:lstStyle>
          <a:p>
            <a:pPr defTabSz="761970" eaLnBrk="0" fontAlgn="base" hangingPunct="0">
              <a:spcBef>
                <a:spcPct val="0"/>
              </a:spcBef>
              <a:spcAft>
                <a:spcPct val="0"/>
              </a:spcAft>
            </a:pPr>
            <a:r>
              <a:rPr lang="en-US">
                <a:solidFill>
                  <a:srgbClr val="000000">
                    <a:tint val="75000"/>
                  </a:srgbClr>
                </a:solidFill>
                <a:ea typeface="ＭＳ Ｐゴシック" panose="020B0600070205080204" pitchFamily="34"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ea typeface="ＭＳ Ｐゴシック" panose="020B0600070205080204" pitchFamily="34" charset="-128"/>
            </a:endParaRPr>
          </a:p>
        </p:txBody>
      </p:sp>
      <p:sp>
        <p:nvSpPr>
          <p:cNvPr id="6" name="Rectangle 5"/>
          <p:cNvSpPr/>
          <p:nvPr userDrawn="1"/>
        </p:nvSpPr>
        <p:spPr>
          <a:xfrm>
            <a:off x="0" y="0"/>
            <a:ext cx="9144000" cy="3175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8" name="Rectangle 7"/>
          <p:cNvSpPr/>
          <p:nvPr userDrawn="1"/>
        </p:nvSpPr>
        <p:spPr>
          <a:xfrm>
            <a:off x="0" y="6618"/>
            <a:ext cx="9144000" cy="183885"/>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9" name="Rectangle 8"/>
          <p:cNvSpPr/>
          <p:nvPr userDrawn="1"/>
        </p:nvSpPr>
        <p:spPr>
          <a:xfrm>
            <a:off x="0" y="317500"/>
            <a:ext cx="9144000" cy="4894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Tree>
    <p:extLst>
      <p:ext uri="{BB962C8B-B14F-4D97-AF65-F5344CB8AC3E}">
        <p14:creationId xmlns:p14="http://schemas.microsoft.com/office/powerpoint/2010/main" val="149833598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Lst>
  <p:hf sldNum="0" hdr="0" dt="0"/>
  <p:txStyles>
    <p:titleStyle>
      <a:lvl1pPr algn="l" defTabSz="761970" rtl="0" eaLnBrk="1" latinLnBrk="0" hangingPunct="1">
        <a:lnSpc>
          <a:spcPct val="85000"/>
        </a:lnSpc>
        <a:spcBef>
          <a:spcPct val="0"/>
        </a:spcBef>
        <a:buNone/>
        <a:defRPr sz="1833" kern="1200">
          <a:solidFill>
            <a:schemeClr val="accent2"/>
          </a:solidFill>
          <a:latin typeface="Calibri" panose="020F0502020204030204" pitchFamily="34" charset="0"/>
          <a:ea typeface="+mj-ea"/>
          <a:cs typeface="+mj-cs"/>
        </a:defRPr>
      </a:lvl1pPr>
    </p:titleStyle>
    <p:bodyStyle>
      <a:lvl1pPr marL="142869" indent="-142869" algn="l" defTabSz="761970" rtl="0" eaLnBrk="1" latinLnBrk="0" hangingPunct="1">
        <a:lnSpc>
          <a:spcPct val="95000"/>
        </a:lnSpc>
        <a:spcBef>
          <a:spcPts val="1000"/>
        </a:spcBef>
        <a:buClr>
          <a:schemeClr val="accent2"/>
        </a:buClr>
        <a:buFont typeface="Arial" pitchFamily="34" charset="0"/>
        <a:buChar char="•"/>
        <a:defRPr sz="1667" kern="1200">
          <a:solidFill>
            <a:schemeClr val="tx1">
              <a:lumMod val="75000"/>
              <a:lumOff val="25000"/>
            </a:schemeClr>
          </a:solidFill>
          <a:latin typeface="+mn-lt"/>
          <a:ea typeface="+mn-ea"/>
          <a:cs typeface="+mn-cs"/>
        </a:defRPr>
      </a:lvl1pPr>
      <a:lvl2pPr marL="333362" indent="-142869" algn="l" defTabSz="761970" rtl="0" eaLnBrk="1" latinLnBrk="0" hangingPunct="1">
        <a:lnSpc>
          <a:spcPct val="95000"/>
        </a:lnSpc>
        <a:spcBef>
          <a:spcPts val="500"/>
        </a:spcBef>
        <a:buClr>
          <a:schemeClr val="accent1"/>
        </a:buClr>
        <a:buFont typeface="Arial" pitchFamily="34" charset="0"/>
        <a:buChar char="•"/>
        <a:defRPr sz="1500" kern="1200">
          <a:solidFill>
            <a:schemeClr val="tx1">
              <a:lumMod val="75000"/>
              <a:lumOff val="25000"/>
            </a:schemeClr>
          </a:solidFill>
          <a:latin typeface="+mn-lt"/>
          <a:ea typeface="+mn-ea"/>
          <a:cs typeface="+mn-cs"/>
        </a:defRPr>
      </a:lvl2pPr>
      <a:lvl3pPr marL="476231" indent="-95246" algn="l" defTabSz="761970" rtl="0" eaLnBrk="1" latinLnBrk="0" hangingPunct="1">
        <a:lnSpc>
          <a:spcPct val="95000"/>
        </a:lnSpc>
        <a:spcBef>
          <a:spcPct val="20000"/>
        </a:spcBef>
        <a:buClr>
          <a:schemeClr val="tx1">
            <a:lumMod val="75000"/>
            <a:lumOff val="25000"/>
          </a:schemeClr>
        </a:buClr>
        <a:buFont typeface="Arial" pitchFamily="34" charset="0"/>
        <a:buChar char="-"/>
        <a:defRPr sz="1333" kern="1200">
          <a:solidFill>
            <a:schemeClr val="tx1">
              <a:lumMod val="75000"/>
              <a:lumOff val="25000"/>
            </a:schemeClr>
          </a:solidFill>
          <a:latin typeface="+mn-lt"/>
          <a:ea typeface="+mn-ea"/>
          <a:cs typeface="+mn-cs"/>
        </a:defRPr>
      </a:lvl3pPr>
      <a:lvl4pPr marL="619100" indent="-95246" algn="l" defTabSz="761970" rtl="0" eaLnBrk="1" latinLnBrk="0" hangingPunct="1">
        <a:lnSpc>
          <a:spcPct val="95000"/>
        </a:lnSpc>
        <a:spcBef>
          <a:spcPct val="20000"/>
        </a:spcBef>
        <a:buFont typeface="Arial" pitchFamily="34" charset="0"/>
        <a:buChar char="•"/>
        <a:defRPr sz="1167" kern="1200">
          <a:solidFill>
            <a:schemeClr val="tx1">
              <a:lumMod val="75000"/>
              <a:lumOff val="25000"/>
            </a:schemeClr>
          </a:solidFill>
          <a:latin typeface="+mn-lt"/>
          <a:ea typeface="+mn-ea"/>
          <a:cs typeface="+mn-cs"/>
        </a:defRPr>
      </a:lvl4pPr>
      <a:lvl5pPr marL="761970" indent="-95246" algn="l" defTabSz="761970" rtl="0" eaLnBrk="1" latinLnBrk="0" hangingPunct="1">
        <a:lnSpc>
          <a:spcPct val="95000"/>
        </a:lnSpc>
        <a:spcBef>
          <a:spcPct val="20000"/>
        </a:spcBef>
        <a:buFont typeface="Arial" pitchFamily="34" charset="0"/>
        <a:buChar char="-"/>
        <a:defRPr sz="1167" kern="1200">
          <a:solidFill>
            <a:schemeClr val="tx1">
              <a:lumMod val="75000"/>
              <a:lumOff val="25000"/>
            </a:schemeClr>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5125" y="1282349"/>
            <a:ext cx="8415338" cy="117596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txBox="1">
            <a:spLocks/>
          </p:cNvSpPr>
          <p:nvPr/>
        </p:nvSpPr>
        <p:spPr>
          <a:xfrm>
            <a:off x="8434194" y="5428088"/>
            <a:ext cx="254878" cy="179601"/>
          </a:xfrm>
          <a:prstGeom prst="rect">
            <a:avLst/>
          </a:prstGeom>
        </p:spPr>
        <p:txBody>
          <a:bodyPr vert="horz" wrap="none" lIns="76200" tIns="38100" rIns="76200" bIns="38100" rtlCol="0" anchor="ctr">
            <a:spAutoFit/>
          </a:bodyPr>
          <a:lstStyle>
            <a:lvl1pPr algn="r">
              <a:defRPr sz="1200">
                <a:solidFill>
                  <a:schemeClr val="tx1">
                    <a:tint val="75000"/>
                  </a:schemeClr>
                </a:solidFill>
              </a:defRPr>
            </a:lvl1pPr>
          </a:lstStyle>
          <a:p>
            <a:pPr marL="0" marR="0" lvl="0" indent="0" algn="r" defTabSz="761970" rtl="0" eaLnBrk="1" fontAlgn="auto" latinLnBrk="0" hangingPunct="1">
              <a:lnSpc>
                <a:spcPct val="100000"/>
              </a:lnSpc>
              <a:spcBef>
                <a:spcPts val="0"/>
              </a:spcBef>
              <a:spcAft>
                <a:spcPts val="0"/>
              </a:spcAft>
              <a:buClrTx/>
              <a:buSzTx/>
              <a:buFontTx/>
              <a:buNone/>
              <a:tabLst/>
              <a:defRPr/>
            </a:pPr>
            <a:fld id="{48B40067-BD2A-418A-98BB-08A98047DC47}" type="slidenum">
              <a:rPr kumimoji="0" lang="en-US" sz="667" b="0" i="0" u="none" strike="noStrike" kern="1200" cap="none" spc="0" normalizeH="0" baseline="0" noProof="0" smtClean="0">
                <a:ln>
                  <a:noFill/>
                </a:ln>
                <a:solidFill>
                  <a:srgbClr val="000000">
                    <a:tint val="75000"/>
                  </a:srgbClr>
                </a:solidFill>
                <a:effectLst/>
                <a:uLnTx/>
                <a:uFillTx/>
                <a:latin typeface="Calibri"/>
                <a:ea typeface="+mn-ea"/>
                <a:cs typeface="Arial" panose="020B0604020202020204" pitchFamily="34" charset="0"/>
              </a:rPr>
              <a:pPr marL="0" marR="0" lvl="0" indent="0" algn="r" defTabSz="761970" rtl="0" eaLnBrk="1" fontAlgn="auto" latinLnBrk="0" hangingPunct="1">
                <a:lnSpc>
                  <a:spcPct val="100000"/>
                </a:lnSpc>
                <a:spcBef>
                  <a:spcPts val="0"/>
                </a:spcBef>
                <a:spcAft>
                  <a:spcPts val="0"/>
                </a:spcAft>
                <a:buClrTx/>
                <a:buSzTx/>
                <a:buFontTx/>
                <a:buNone/>
                <a:tabLst/>
                <a:defRPr/>
              </a:pPr>
              <a:t>‹#›</a:t>
            </a:fld>
            <a:endParaRPr kumimoji="0" lang="en-US" sz="667" b="0" i="0" u="none" strike="noStrike" kern="1200" cap="none" spc="0" normalizeH="0" baseline="0" noProof="0" dirty="0">
              <a:ln>
                <a:noFill/>
              </a:ln>
              <a:solidFill>
                <a:srgbClr val="000000">
                  <a:tint val="75000"/>
                </a:srgbClr>
              </a:solidFill>
              <a:effectLst/>
              <a:uLnTx/>
              <a:uFillTx/>
              <a:latin typeface="Calibri"/>
              <a:ea typeface="+mn-ea"/>
              <a:cs typeface="Arial" panose="020B0604020202020204" pitchFamily="34" charset="0"/>
            </a:endParaRPr>
          </a:p>
        </p:txBody>
      </p:sp>
      <p:sp>
        <p:nvSpPr>
          <p:cNvPr id="2" name="Title Placeholder 1"/>
          <p:cNvSpPr>
            <a:spLocks noGrp="1"/>
          </p:cNvSpPr>
          <p:nvPr>
            <p:ph type="title"/>
          </p:nvPr>
        </p:nvSpPr>
        <p:spPr>
          <a:xfrm>
            <a:off x="365125" y="404183"/>
            <a:ext cx="8415338" cy="239809"/>
          </a:xfrm>
          <a:prstGeom prst="rect">
            <a:avLst/>
          </a:prstGeom>
        </p:spPr>
        <p:txBody>
          <a:bodyPr vert="horz" wrap="square" lIns="0" tIns="0" rIns="0" bIns="0" rtlCol="0" anchor="ctr">
            <a:spAutoFit/>
          </a:bodyPr>
          <a:lstStyle/>
          <a:p>
            <a:r>
              <a:rPr lang="en-US" dirty="0"/>
              <a:t>Click to edit Master title style</a:t>
            </a:r>
          </a:p>
        </p:txBody>
      </p:sp>
      <p:sp>
        <p:nvSpPr>
          <p:cNvPr id="4" name="Footer Placeholder 3"/>
          <p:cNvSpPr>
            <a:spLocks noGrp="1"/>
          </p:cNvSpPr>
          <p:nvPr>
            <p:ph type="ftr" sz="quarter" idx="3"/>
          </p:nvPr>
        </p:nvSpPr>
        <p:spPr>
          <a:xfrm>
            <a:off x="365131" y="5509175"/>
            <a:ext cx="8014247" cy="176659"/>
          </a:xfrm>
          <a:prstGeom prst="rect">
            <a:avLst/>
          </a:prstGeom>
        </p:spPr>
        <p:txBody>
          <a:bodyPr vert="horz" lIns="91440" tIns="45720" rIns="91440" bIns="45720" rtlCol="0" anchor="ctr"/>
          <a:lstStyle>
            <a:lvl1pPr algn="ctr">
              <a:defRPr sz="500">
                <a:solidFill>
                  <a:schemeClr val="tx1">
                    <a:tint val="75000"/>
                  </a:schemeClr>
                </a:solidFill>
                <a:latin typeface="Calibri" pitchFamily="34" charset="0"/>
              </a:defRPr>
            </a:lvl1pPr>
          </a:lstStyle>
          <a:p>
            <a:pPr defTabSz="761970" fontAlgn="base">
              <a:spcBef>
                <a:spcPct val="0"/>
              </a:spcBef>
              <a:spcAft>
                <a:spcPct val="0"/>
              </a:spcAft>
            </a:pPr>
            <a:r>
              <a:rPr lang="en-US">
                <a:solidFill>
                  <a:srgbClr val="000000">
                    <a:tint val="75000"/>
                  </a:srgbClr>
                </a:solidFill>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cs typeface="Arial" panose="020B0604020202020204" pitchFamily="34" charset="0"/>
            </a:endParaRPr>
          </a:p>
        </p:txBody>
      </p:sp>
      <p:sp>
        <p:nvSpPr>
          <p:cNvPr id="6" name="Rectangle 5"/>
          <p:cNvSpPr/>
          <p:nvPr userDrawn="1"/>
        </p:nvSpPr>
        <p:spPr>
          <a:xfrm>
            <a:off x="0" y="0"/>
            <a:ext cx="9144000" cy="3175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8" name="Rectangle 7"/>
          <p:cNvSpPr/>
          <p:nvPr userDrawn="1"/>
        </p:nvSpPr>
        <p:spPr>
          <a:xfrm>
            <a:off x="0" y="6618"/>
            <a:ext cx="9144000" cy="183885"/>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9" name="Rectangle 8"/>
          <p:cNvSpPr/>
          <p:nvPr userDrawn="1"/>
        </p:nvSpPr>
        <p:spPr>
          <a:xfrm>
            <a:off x="0" y="317500"/>
            <a:ext cx="9144000" cy="4894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Tree>
    <p:extLst>
      <p:ext uri="{BB962C8B-B14F-4D97-AF65-F5344CB8AC3E}">
        <p14:creationId xmlns:p14="http://schemas.microsoft.com/office/powerpoint/2010/main" val="326376225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Lst>
  <p:hf sldNum="0" hdr="0" dt="0"/>
  <p:txStyles>
    <p:titleStyle>
      <a:lvl1pPr algn="l" defTabSz="761970" rtl="0" eaLnBrk="1" latinLnBrk="0" hangingPunct="1">
        <a:lnSpc>
          <a:spcPct val="85000"/>
        </a:lnSpc>
        <a:spcBef>
          <a:spcPct val="0"/>
        </a:spcBef>
        <a:buNone/>
        <a:defRPr sz="1833" kern="1200">
          <a:solidFill>
            <a:schemeClr val="accent2"/>
          </a:solidFill>
          <a:latin typeface="Calibri" panose="020F0502020204030204" pitchFamily="34" charset="0"/>
          <a:ea typeface="+mj-ea"/>
          <a:cs typeface="+mj-cs"/>
        </a:defRPr>
      </a:lvl1pPr>
    </p:titleStyle>
    <p:bodyStyle>
      <a:lvl1pPr marL="142869" indent="-142869" algn="l" defTabSz="761970" rtl="0" eaLnBrk="1" latinLnBrk="0" hangingPunct="1">
        <a:lnSpc>
          <a:spcPct val="95000"/>
        </a:lnSpc>
        <a:spcBef>
          <a:spcPts val="1000"/>
        </a:spcBef>
        <a:buClr>
          <a:schemeClr val="accent2"/>
        </a:buClr>
        <a:buFont typeface="Arial" pitchFamily="34" charset="0"/>
        <a:buChar char="•"/>
        <a:defRPr sz="1667" kern="1200">
          <a:solidFill>
            <a:schemeClr val="tx1">
              <a:lumMod val="75000"/>
              <a:lumOff val="25000"/>
            </a:schemeClr>
          </a:solidFill>
          <a:latin typeface="+mn-lt"/>
          <a:ea typeface="+mn-ea"/>
          <a:cs typeface="+mn-cs"/>
        </a:defRPr>
      </a:lvl1pPr>
      <a:lvl2pPr marL="333362" indent="-142869" algn="l" defTabSz="761970" rtl="0" eaLnBrk="1" latinLnBrk="0" hangingPunct="1">
        <a:lnSpc>
          <a:spcPct val="95000"/>
        </a:lnSpc>
        <a:spcBef>
          <a:spcPts val="500"/>
        </a:spcBef>
        <a:buClr>
          <a:schemeClr val="accent1"/>
        </a:buClr>
        <a:buFont typeface="Arial" pitchFamily="34" charset="0"/>
        <a:buChar char="•"/>
        <a:defRPr sz="1500" kern="1200">
          <a:solidFill>
            <a:schemeClr val="tx1">
              <a:lumMod val="75000"/>
              <a:lumOff val="25000"/>
            </a:schemeClr>
          </a:solidFill>
          <a:latin typeface="+mn-lt"/>
          <a:ea typeface="+mn-ea"/>
          <a:cs typeface="+mn-cs"/>
        </a:defRPr>
      </a:lvl2pPr>
      <a:lvl3pPr marL="476231" indent="-95246" algn="l" defTabSz="761970" rtl="0" eaLnBrk="1" latinLnBrk="0" hangingPunct="1">
        <a:lnSpc>
          <a:spcPct val="95000"/>
        </a:lnSpc>
        <a:spcBef>
          <a:spcPct val="20000"/>
        </a:spcBef>
        <a:buClr>
          <a:schemeClr val="tx1">
            <a:lumMod val="75000"/>
            <a:lumOff val="25000"/>
          </a:schemeClr>
        </a:buClr>
        <a:buFont typeface="Arial" pitchFamily="34" charset="0"/>
        <a:buChar char="-"/>
        <a:defRPr sz="1333" kern="1200">
          <a:solidFill>
            <a:schemeClr val="tx1">
              <a:lumMod val="75000"/>
              <a:lumOff val="25000"/>
            </a:schemeClr>
          </a:solidFill>
          <a:latin typeface="+mn-lt"/>
          <a:ea typeface="+mn-ea"/>
          <a:cs typeface="+mn-cs"/>
        </a:defRPr>
      </a:lvl3pPr>
      <a:lvl4pPr marL="619100" indent="-95246" algn="l" defTabSz="761970" rtl="0" eaLnBrk="1" latinLnBrk="0" hangingPunct="1">
        <a:lnSpc>
          <a:spcPct val="95000"/>
        </a:lnSpc>
        <a:spcBef>
          <a:spcPct val="20000"/>
        </a:spcBef>
        <a:buFont typeface="Arial" pitchFamily="34" charset="0"/>
        <a:buChar char="•"/>
        <a:defRPr sz="1167" kern="1200">
          <a:solidFill>
            <a:schemeClr val="tx1">
              <a:lumMod val="75000"/>
              <a:lumOff val="25000"/>
            </a:schemeClr>
          </a:solidFill>
          <a:latin typeface="+mn-lt"/>
          <a:ea typeface="+mn-ea"/>
          <a:cs typeface="+mn-cs"/>
        </a:defRPr>
      </a:lvl4pPr>
      <a:lvl5pPr marL="761970" indent="-95246" algn="l" defTabSz="761970" rtl="0" eaLnBrk="1" latinLnBrk="0" hangingPunct="1">
        <a:lnSpc>
          <a:spcPct val="95000"/>
        </a:lnSpc>
        <a:spcBef>
          <a:spcPct val="20000"/>
        </a:spcBef>
        <a:buFont typeface="Arial" pitchFamily="34" charset="0"/>
        <a:buChar char="-"/>
        <a:defRPr sz="1167" kern="1200">
          <a:solidFill>
            <a:schemeClr val="tx1">
              <a:lumMod val="75000"/>
              <a:lumOff val="25000"/>
            </a:schemeClr>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5125" y="1282349"/>
            <a:ext cx="8415338" cy="125996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txBox="1">
            <a:spLocks/>
          </p:cNvSpPr>
          <p:nvPr/>
        </p:nvSpPr>
        <p:spPr>
          <a:xfrm>
            <a:off x="8418393" y="5421718"/>
            <a:ext cx="270679" cy="192341"/>
          </a:xfrm>
          <a:prstGeom prst="rect">
            <a:avLst/>
          </a:prstGeom>
        </p:spPr>
        <p:txBody>
          <a:bodyPr vert="horz" wrap="none" lIns="81643" tIns="40821" rIns="81643" bIns="40821" rtlCol="0" anchor="ctr">
            <a:spAutoFit/>
          </a:bodyPr>
          <a:lstStyle>
            <a:lvl1pPr algn="r">
              <a:defRPr sz="1200">
                <a:solidFill>
                  <a:schemeClr val="tx1">
                    <a:tint val="75000"/>
                  </a:schemeClr>
                </a:solidFill>
              </a:defRPr>
            </a:lvl1pPr>
          </a:lstStyle>
          <a:p>
            <a:pPr marL="0" marR="0" lvl="0" indent="0" algn="r" defTabSz="816468" rtl="0" eaLnBrk="1" fontAlgn="auto" latinLnBrk="0" hangingPunct="1">
              <a:lnSpc>
                <a:spcPct val="100000"/>
              </a:lnSpc>
              <a:spcBef>
                <a:spcPts val="0"/>
              </a:spcBef>
              <a:spcAft>
                <a:spcPts val="0"/>
              </a:spcAft>
              <a:buClrTx/>
              <a:buSzTx/>
              <a:buFontTx/>
              <a:buNone/>
              <a:tabLst/>
              <a:defRPr/>
            </a:pPr>
            <a:fld id="{48B40067-BD2A-418A-98BB-08A98047DC47}" type="slidenum">
              <a:rPr kumimoji="0" lang="en-US" sz="714" b="0" i="0" u="none" strike="noStrike" kern="1200" cap="none" spc="0" normalizeH="0" baseline="0" noProof="0" smtClean="0">
                <a:ln>
                  <a:noFill/>
                </a:ln>
                <a:solidFill>
                  <a:srgbClr val="000000">
                    <a:tint val="75000"/>
                  </a:srgbClr>
                </a:solidFill>
                <a:effectLst/>
                <a:uLnTx/>
                <a:uFillTx/>
                <a:latin typeface="Calibri"/>
                <a:ea typeface="ＭＳ Ｐゴシック" charset="-128"/>
                <a:cs typeface="+mn-cs"/>
              </a:rPr>
              <a:pPr marL="0" marR="0" lvl="0" indent="0" algn="r" defTabSz="816468" rtl="0" eaLnBrk="1" fontAlgn="auto" latinLnBrk="0" hangingPunct="1">
                <a:lnSpc>
                  <a:spcPct val="100000"/>
                </a:lnSpc>
                <a:spcBef>
                  <a:spcPts val="0"/>
                </a:spcBef>
                <a:spcAft>
                  <a:spcPts val="0"/>
                </a:spcAft>
                <a:buClrTx/>
                <a:buSzTx/>
                <a:buFontTx/>
                <a:buNone/>
                <a:tabLst/>
                <a:defRPr/>
              </a:pPr>
              <a:t>‹#›</a:t>
            </a:fld>
            <a:endParaRPr kumimoji="0" lang="en-US" sz="714" b="0" i="0" u="none" strike="noStrike" kern="1200" cap="none" spc="0" normalizeH="0" baseline="0" noProof="0" dirty="0">
              <a:ln>
                <a:noFill/>
              </a:ln>
              <a:solidFill>
                <a:srgbClr val="000000">
                  <a:tint val="75000"/>
                </a:srgbClr>
              </a:solidFill>
              <a:effectLst/>
              <a:uLnTx/>
              <a:uFillTx/>
              <a:latin typeface="Calibri"/>
              <a:ea typeface="ＭＳ Ｐゴシック" charset="-128"/>
              <a:cs typeface="+mn-cs"/>
            </a:endParaRPr>
          </a:p>
        </p:txBody>
      </p:sp>
      <p:sp>
        <p:nvSpPr>
          <p:cNvPr id="2" name="Title Placeholder 1"/>
          <p:cNvSpPr>
            <a:spLocks noGrp="1"/>
          </p:cNvSpPr>
          <p:nvPr>
            <p:ph type="title"/>
          </p:nvPr>
        </p:nvSpPr>
        <p:spPr>
          <a:xfrm>
            <a:off x="365125" y="395618"/>
            <a:ext cx="8415338" cy="256938"/>
          </a:xfrm>
          <a:prstGeom prst="rect">
            <a:avLst/>
          </a:prstGeom>
        </p:spPr>
        <p:txBody>
          <a:bodyPr vert="horz" wrap="square" lIns="0" tIns="0" rIns="0" bIns="0" rtlCol="0" anchor="ctr">
            <a:spAutoFit/>
          </a:bodyPr>
          <a:lstStyle/>
          <a:p>
            <a:r>
              <a:rPr lang="en-US"/>
              <a:t>Click to edit Master title style</a:t>
            </a:r>
            <a:endParaRPr lang="en-US" dirty="0"/>
          </a:p>
        </p:txBody>
      </p:sp>
      <p:sp>
        <p:nvSpPr>
          <p:cNvPr id="4" name="Footer Placeholder 3"/>
          <p:cNvSpPr>
            <a:spLocks noGrp="1"/>
          </p:cNvSpPr>
          <p:nvPr>
            <p:ph type="ftr" sz="quarter" idx="3"/>
          </p:nvPr>
        </p:nvSpPr>
        <p:spPr>
          <a:xfrm>
            <a:off x="365128" y="5509173"/>
            <a:ext cx="8014247" cy="176659"/>
          </a:xfrm>
          <a:prstGeom prst="rect">
            <a:avLst/>
          </a:prstGeom>
        </p:spPr>
        <p:txBody>
          <a:bodyPr vert="horz" lIns="91440" tIns="45720" rIns="91440" bIns="45720" rtlCol="0" anchor="ctr"/>
          <a:lstStyle>
            <a:lvl1pPr algn="ctr">
              <a:defRPr sz="536">
                <a:solidFill>
                  <a:schemeClr val="tx1">
                    <a:tint val="75000"/>
                  </a:schemeClr>
                </a:solidFill>
              </a:defRPr>
            </a:lvl1pPr>
          </a:lstStyle>
          <a:p>
            <a:pPr defTabSz="816468" eaLnBrk="0" fontAlgn="base" hangingPunct="0">
              <a:spcBef>
                <a:spcPct val="0"/>
              </a:spcBef>
              <a:spcAft>
                <a:spcPct val="0"/>
              </a:spcAft>
            </a:pPr>
            <a:r>
              <a:rPr lang="en-US">
                <a:solidFill>
                  <a:srgbClr val="000000">
                    <a:tint val="75000"/>
                  </a:srgbClr>
                </a:solidFill>
                <a:latin typeface="Arial" panose="020B0604020202020204" pitchFamily="34" charset="0"/>
                <a:ea typeface="ＭＳ Ｐゴシック"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latin typeface="Arial" panose="020B0604020202020204" pitchFamily="34" charset="0"/>
              <a:ea typeface="ＭＳ Ｐゴシック" charset="-128"/>
            </a:endParaRPr>
          </a:p>
        </p:txBody>
      </p:sp>
      <p:sp>
        <p:nvSpPr>
          <p:cNvPr id="6" name="Rectangle 5"/>
          <p:cNvSpPr/>
          <p:nvPr userDrawn="1"/>
        </p:nvSpPr>
        <p:spPr>
          <a:xfrm>
            <a:off x="0" y="0"/>
            <a:ext cx="9144000" cy="3175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p:nvSpPr>
          <p:cNvPr id="8" name="Rectangle 7"/>
          <p:cNvSpPr/>
          <p:nvPr userDrawn="1"/>
        </p:nvSpPr>
        <p:spPr>
          <a:xfrm>
            <a:off x="0" y="6616"/>
            <a:ext cx="9144000" cy="183885"/>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p:nvSpPr>
          <p:cNvPr id="9" name="Rectangle 8"/>
          <p:cNvSpPr/>
          <p:nvPr userDrawn="1"/>
        </p:nvSpPr>
        <p:spPr>
          <a:xfrm>
            <a:off x="0" y="317500"/>
            <a:ext cx="9144000" cy="4894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Tree>
    <p:extLst>
      <p:ext uri="{BB962C8B-B14F-4D97-AF65-F5344CB8AC3E}">
        <p14:creationId xmlns:p14="http://schemas.microsoft.com/office/powerpoint/2010/main" val="179445901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Lst>
  <p:hf sldNum="0" hdr="0" dt="0"/>
  <p:txStyles>
    <p:titleStyle>
      <a:lvl1pPr algn="l" defTabSz="816468" rtl="0" eaLnBrk="1" latinLnBrk="0" hangingPunct="1">
        <a:lnSpc>
          <a:spcPct val="85000"/>
        </a:lnSpc>
        <a:spcBef>
          <a:spcPct val="0"/>
        </a:spcBef>
        <a:buNone/>
        <a:defRPr sz="1964" kern="1200">
          <a:solidFill>
            <a:schemeClr val="accent2"/>
          </a:solidFill>
          <a:latin typeface="+mj-lt"/>
          <a:ea typeface="+mj-ea"/>
          <a:cs typeface="+mj-cs"/>
        </a:defRPr>
      </a:lvl1pPr>
    </p:titleStyle>
    <p:bodyStyle>
      <a:lvl1pPr marL="153088" indent="-153088" algn="l" defTabSz="816468" rtl="0" eaLnBrk="1" latinLnBrk="0" hangingPunct="1">
        <a:lnSpc>
          <a:spcPct val="95000"/>
        </a:lnSpc>
        <a:spcBef>
          <a:spcPts val="1071"/>
        </a:spcBef>
        <a:buClr>
          <a:schemeClr val="accent2"/>
        </a:buClr>
        <a:buFont typeface="Arial" pitchFamily="34" charset="0"/>
        <a:buChar char="•"/>
        <a:defRPr sz="1786" kern="1200">
          <a:solidFill>
            <a:schemeClr val="tx1">
              <a:lumMod val="75000"/>
              <a:lumOff val="25000"/>
            </a:schemeClr>
          </a:solidFill>
          <a:latin typeface="+mn-lt"/>
          <a:ea typeface="+mn-ea"/>
          <a:cs typeface="+mn-cs"/>
        </a:defRPr>
      </a:lvl1pPr>
      <a:lvl2pPr marL="357205" indent="-153088" algn="l" defTabSz="816468" rtl="0" eaLnBrk="1" latinLnBrk="0" hangingPunct="1">
        <a:lnSpc>
          <a:spcPct val="95000"/>
        </a:lnSpc>
        <a:spcBef>
          <a:spcPts val="536"/>
        </a:spcBef>
        <a:buClr>
          <a:schemeClr val="accent1"/>
        </a:buClr>
        <a:buFont typeface="Arial" pitchFamily="34" charset="0"/>
        <a:buChar char="•"/>
        <a:defRPr sz="1607" kern="1200">
          <a:solidFill>
            <a:schemeClr val="tx1">
              <a:lumMod val="75000"/>
              <a:lumOff val="25000"/>
            </a:schemeClr>
          </a:solidFill>
          <a:latin typeface="+mn-lt"/>
          <a:ea typeface="+mn-ea"/>
          <a:cs typeface="+mn-cs"/>
        </a:defRPr>
      </a:lvl2pPr>
      <a:lvl3pPr marL="510292" indent="-102058" algn="l" defTabSz="816468" rtl="0" eaLnBrk="1" latinLnBrk="0" hangingPunct="1">
        <a:lnSpc>
          <a:spcPct val="95000"/>
        </a:lnSpc>
        <a:spcBef>
          <a:spcPct val="20000"/>
        </a:spcBef>
        <a:buClr>
          <a:schemeClr val="tx1">
            <a:lumMod val="75000"/>
            <a:lumOff val="25000"/>
          </a:schemeClr>
        </a:buClr>
        <a:buFont typeface="Arial" pitchFamily="34" charset="0"/>
        <a:buChar char="-"/>
        <a:defRPr sz="1429" kern="1200">
          <a:solidFill>
            <a:schemeClr val="tx1">
              <a:lumMod val="75000"/>
              <a:lumOff val="25000"/>
            </a:schemeClr>
          </a:solidFill>
          <a:latin typeface="+mn-lt"/>
          <a:ea typeface="+mn-ea"/>
          <a:cs typeface="+mn-cs"/>
        </a:defRPr>
      </a:lvl3pPr>
      <a:lvl4pPr marL="663380" indent="-102058" algn="l" defTabSz="816468" rtl="0" eaLnBrk="1" latinLnBrk="0" hangingPunct="1">
        <a:lnSpc>
          <a:spcPct val="95000"/>
        </a:lnSpc>
        <a:spcBef>
          <a:spcPct val="20000"/>
        </a:spcBef>
        <a:buFont typeface="Arial" pitchFamily="34" charset="0"/>
        <a:buChar char="•"/>
        <a:defRPr sz="1250" kern="1200">
          <a:solidFill>
            <a:schemeClr val="tx1">
              <a:lumMod val="75000"/>
              <a:lumOff val="25000"/>
            </a:schemeClr>
          </a:solidFill>
          <a:latin typeface="+mn-lt"/>
          <a:ea typeface="+mn-ea"/>
          <a:cs typeface="+mn-cs"/>
        </a:defRPr>
      </a:lvl4pPr>
      <a:lvl5pPr marL="816468" indent="-102058" algn="l" defTabSz="816468" rtl="0" eaLnBrk="1" latinLnBrk="0" hangingPunct="1">
        <a:lnSpc>
          <a:spcPct val="95000"/>
        </a:lnSpc>
        <a:spcBef>
          <a:spcPct val="20000"/>
        </a:spcBef>
        <a:buFont typeface="Arial" pitchFamily="34" charset="0"/>
        <a:buChar char="-"/>
        <a:defRPr sz="1250" kern="1200">
          <a:solidFill>
            <a:schemeClr val="tx1">
              <a:lumMod val="75000"/>
              <a:lumOff val="25000"/>
            </a:schemeClr>
          </a:solidFill>
          <a:latin typeface="+mn-lt"/>
          <a:ea typeface="+mn-ea"/>
          <a:cs typeface="+mn-cs"/>
        </a:defRPr>
      </a:lvl5pPr>
      <a:lvl6pPr marL="2245286" indent="-204117" algn="l" defTabSz="816468" rtl="0" eaLnBrk="1" latinLnBrk="0" hangingPunct="1">
        <a:spcBef>
          <a:spcPct val="20000"/>
        </a:spcBef>
        <a:buFont typeface="Arial" pitchFamily="34" charset="0"/>
        <a:buChar char="•"/>
        <a:defRPr sz="1786" kern="1200">
          <a:solidFill>
            <a:schemeClr val="tx1"/>
          </a:solidFill>
          <a:latin typeface="+mn-lt"/>
          <a:ea typeface="+mn-ea"/>
          <a:cs typeface="+mn-cs"/>
        </a:defRPr>
      </a:lvl6pPr>
      <a:lvl7pPr marL="2653520" indent="-204117" algn="l" defTabSz="816468" rtl="0" eaLnBrk="1" latinLnBrk="0" hangingPunct="1">
        <a:spcBef>
          <a:spcPct val="20000"/>
        </a:spcBef>
        <a:buFont typeface="Arial" pitchFamily="34" charset="0"/>
        <a:buChar char="•"/>
        <a:defRPr sz="1786" kern="1200">
          <a:solidFill>
            <a:schemeClr val="tx1"/>
          </a:solidFill>
          <a:latin typeface="+mn-lt"/>
          <a:ea typeface="+mn-ea"/>
          <a:cs typeface="+mn-cs"/>
        </a:defRPr>
      </a:lvl7pPr>
      <a:lvl8pPr marL="3061754" indent="-204117" algn="l" defTabSz="816468" rtl="0" eaLnBrk="1" latinLnBrk="0" hangingPunct="1">
        <a:spcBef>
          <a:spcPct val="20000"/>
        </a:spcBef>
        <a:buFont typeface="Arial" pitchFamily="34" charset="0"/>
        <a:buChar char="•"/>
        <a:defRPr sz="1786" kern="1200">
          <a:solidFill>
            <a:schemeClr val="tx1"/>
          </a:solidFill>
          <a:latin typeface="+mn-lt"/>
          <a:ea typeface="+mn-ea"/>
          <a:cs typeface="+mn-cs"/>
        </a:defRPr>
      </a:lvl8pPr>
      <a:lvl9pPr marL="3469988" indent="-204117" algn="l" defTabSz="816468" rtl="0" eaLnBrk="1" latinLnBrk="0" hangingPunct="1">
        <a:spcBef>
          <a:spcPct val="20000"/>
        </a:spcBef>
        <a:buFont typeface="Arial" pitchFamily="34" charset="0"/>
        <a:buChar char="•"/>
        <a:defRPr sz="1786" kern="1200">
          <a:solidFill>
            <a:schemeClr val="tx1"/>
          </a:solidFill>
          <a:latin typeface="+mn-lt"/>
          <a:ea typeface="+mn-ea"/>
          <a:cs typeface="+mn-cs"/>
        </a:defRPr>
      </a:lvl9pPr>
    </p:bodyStyle>
    <p:otherStyle>
      <a:defPPr>
        <a:defRPr lang="en-US"/>
      </a:defPPr>
      <a:lvl1pPr marL="0" algn="l" defTabSz="816468" rtl="0" eaLnBrk="1" latinLnBrk="0" hangingPunct="1">
        <a:defRPr sz="1607" kern="1200">
          <a:solidFill>
            <a:schemeClr val="tx1"/>
          </a:solidFill>
          <a:latin typeface="+mn-lt"/>
          <a:ea typeface="+mn-ea"/>
          <a:cs typeface="+mn-cs"/>
        </a:defRPr>
      </a:lvl1pPr>
      <a:lvl2pPr marL="408234" algn="l" defTabSz="816468" rtl="0" eaLnBrk="1" latinLnBrk="0" hangingPunct="1">
        <a:defRPr sz="1607" kern="1200">
          <a:solidFill>
            <a:schemeClr val="tx1"/>
          </a:solidFill>
          <a:latin typeface="+mn-lt"/>
          <a:ea typeface="+mn-ea"/>
          <a:cs typeface="+mn-cs"/>
        </a:defRPr>
      </a:lvl2pPr>
      <a:lvl3pPr marL="816468" algn="l" defTabSz="816468" rtl="0" eaLnBrk="1" latinLnBrk="0" hangingPunct="1">
        <a:defRPr sz="1607" kern="1200">
          <a:solidFill>
            <a:schemeClr val="tx1"/>
          </a:solidFill>
          <a:latin typeface="+mn-lt"/>
          <a:ea typeface="+mn-ea"/>
          <a:cs typeface="+mn-cs"/>
        </a:defRPr>
      </a:lvl3pPr>
      <a:lvl4pPr marL="1224702" algn="l" defTabSz="816468" rtl="0" eaLnBrk="1" latinLnBrk="0" hangingPunct="1">
        <a:defRPr sz="1607" kern="1200">
          <a:solidFill>
            <a:schemeClr val="tx1"/>
          </a:solidFill>
          <a:latin typeface="+mn-lt"/>
          <a:ea typeface="+mn-ea"/>
          <a:cs typeface="+mn-cs"/>
        </a:defRPr>
      </a:lvl4pPr>
      <a:lvl5pPr marL="1632936" algn="l" defTabSz="816468" rtl="0" eaLnBrk="1" latinLnBrk="0" hangingPunct="1">
        <a:defRPr sz="1607" kern="1200">
          <a:solidFill>
            <a:schemeClr val="tx1"/>
          </a:solidFill>
          <a:latin typeface="+mn-lt"/>
          <a:ea typeface="+mn-ea"/>
          <a:cs typeface="+mn-cs"/>
        </a:defRPr>
      </a:lvl5pPr>
      <a:lvl6pPr marL="2041169" algn="l" defTabSz="816468" rtl="0" eaLnBrk="1" latinLnBrk="0" hangingPunct="1">
        <a:defRPr sz="1607" kern="1200">
          <a:solidFill>
            <a:schemeClr val="tx1"/>
          </a:solidFill>
          <a:latin typeface="+mn-lt"/>
          <a:ea typeface="+mn-ea"/>
          <a:cs typeface="+mn-cs"/>
        </a:defRPr>
      </a:lvl6pPr>
      <a:lvl7pPr marL="2449403" algn="l" defTabSz="816468" rtl="0" eaLnBrk="1" latinLnBrk="0" hangingPunct="1">
        <a:defRPr sz="1607" kern="1200">
          <a:solidFill>
            <a:schemeClr val="tx1"/>
          </a:solidFill>
          <a:latin typeface="+mn-lt"/>
          <a:ea typeface="+mn-ea"/>
          <a:cs typeface="+mn-cs"/>
        </a:defRPr>
      </a:lvl7pPr>
      <a:lvl8pPr marL="2857637" algn="l" defTabSz="816468" rtl="0" eaLnBrk="1" latinLnBrk="0" hangingPunct="1">
        <a:defRPr sz="1607" kern="1200">
          <a:solidFill>
            <a:schemeClr val="tx1"/>
          </a:solidFill>
          <a:latin typeface="+mn-lt"/>
          <a:ea typeface="+mn-ea"/>
          <a:cs typeface="+mn-cs"/>
        </a:defRPr>
      </a:lvl8pPr>
      <a:lvl9pPr marL="3265871" algn="l" defTabSz="816468" rtl="0" eaLnBrk="1" latinLnBrk="0" hangingPunct="1">
        <a:defRPr sz="160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5125" y="1282349"/>
            <a:ext cx="8415338" cy="117745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txBox="1">
            <a:spLocks/>
          </p:cNvSpPr>
          <p:nvPr/>
        </p:nvSpPr>
        <p:spPr>
          <a:xfrm>
            <a:off x="8434194" y="5428088"/>
            <a:ext cx="254878" cy="179601"/>
          </a:xfrm>
          <a:prstGeom prst="rect">
            <a:avLst/>
          </a:prstGeom>
        </p:spPr>
        <p:txBody>
          <a:bodyPr vert="horz" wrap="none" lIns="76200" tIns="38100" rIns="76200" bIns="38100" rtlCol="0" anchor="ctr">
            <a:spAutoFit/>
          </a:bodyPr>
          <a:lstStyle>
            <a:lvl1pPr algn="r">
              <a:defRPr sz="1200">
                <a:solidFill>
                  <a:schemeClr val="tx1">
                    <a:tint val="75000"/>
                  </a:schemeClr>
                </a:solidFill>
              </a:defRPr>
            </a:lvl1pPr>
          </a:lstStyle>
          <a:p>
            <a:pPr marL="0" marR="0" lvl="0" indent="0" algn="r" defTabSz="761970" rtl="0" eaLnBrk="1" fontAlgn="auto" latinLnBrk="0" hangingPunct="1">
              <a:lnSpc>
                <a:spcPct val="100000"/>
              </a:lnSpc>
              <a:spcBef>
                <a:spcPts val="0"/>
              </a:spcBef>
              <a:spcAft>
                <a:spcPts val="0"/>
              </a:spcAft>
              <a:buClrTx/>
              <a:buSzTx/>
              <a:buFontTx/>
              <a:buNone/>
              <a:tabLst/>
              <a:defRPr/>
            </a:pPr>
            <a:fld id="{48B40067-BD2A-418A-98BB-08A98047DC47}" type="slidenum">
              <a:rPr kumimoji="0" lang="en-US" sz="667" b="0" i="0" u="none" strike="noStrike" kern="1200" cap="none" spc="0" normalizeH="0" baseline="0" noProof="0" smtClean="0">
                <a:ln>
                  <a:noFill/>
                </a:ln>
                <a:solidFill>
                  <a:srgbClr val="000000">
                    <a:tint val="75000"/>
                  </a:srgbClr>
                </a:solidFill>
                <a:effectLst/>
                <a:uLnTx/>
                <a:uFillTx/>
                <a:latin typeface="Calibri"/>
                <a:ea typeface="ＭＳ Ｐゴシック" charset="-128"/>
                <a:cs typeface="Arial" panose="020B0604020202020204" pitchFamily="34" charset="0"/>
              </a:rPr>
              <a:pPr marL="0" marR="0" lvl="0" indent="0" algn="r" defTabSz="761970" rtl="0" eaLnBrk="1" fontAlgn="auto" latinLnBrk="0" hangingPunct="1">
                <a:lnSpc>
                  <a:spcPct val="100000"/>
                </a:lnSpc>
                <a:spcBef>
                  <a:spcPts val="0"/>
                </a:spcBef>
                <a:spcAft>
                  <a:spcPts val="0"/>
                </a:spcAft>
                <a:buClrTx/>
                <a:buSzTx/>
                <a:buFontTx/>
                <a:buNone/>
                <a:tabLst/>
                <a:defRPr/>
              </a:pPr>
              <a:t>‹#›</a:t>
            </a:fld>
            <a:endParaRPr kumimoji="0" lang="en-US" sz="667" b="0" i="0" u="none" strike="noStrike" kern="1200" cap="none" spc="0" normalizeH="0" baseline="0" noProof="0" dirty="0">
              <a:ln>
                <a:noFill/>
              </a:ln>
              <a:solidFill>
                <a:srgbClr val="000000">
                  <a:tint val="75000"/>
                </a:srgbClr>
              </a:solidFill>
              <a:effectLst/>
              <a:uLnTx/>
              <a:uFillTx/>
              <a:latin typeface="Calibri"/>
              <a:ea typeface="ＭＳ Ｐゴシック" charset="-128"/>
              <a:cs typeface="Arial" panose="020B0604020202020204" pitchFamily="34" charset="0"/>
            </a:endParaRPr>
          </a:p>
        </p:txBody>
      </p:sp>
      <p:sp>
        <p:nvSpPr>
          <p:cNvPr id="2" name="Title Placeholder 1"/>
          <p:cNvSpPr>
            <a:spLocks noGrp="1"/>
          </p:cNvSpPr>
          <p:nvPr>
            <p:ph type="title"/>
          </p:nvPr>
        </p:nvSpPr>
        <p:spPr>
          <a:xfrm>
            <a:off x="365125" y="400654"/>
            <a:ext cx="8415338" cy="246863"/>
          </a:xfrm>
          <a:prstGeom prst="rect">
            <a:avLst/>
          </a:prstGeom>
        </p:spPr>
        <p:txBody>
          <a:bodyPr vert="horz" wrap="square" lIns="0" tIns="0" rIns="0" bIns="0" rtlCol="0" anchor="ctr">
            <a:spAutoFit/>
          </a:bodyPr>
          <a:lstStyle/>
          <a:p>
            <a:r>
              <a:rPr lang="en-US"/>
              <a:t>Click to edit Master title style</a:t>
            </a:r>
            <a:endParaRPr lang="en-US" dirty="0"/>
          </a:p>
        </p:txBody>
      </p:sp>
      <p:sp>
        <p:nvSpPr>
          <p:cNvPr id="4" name="Footer Placeholder 3"/>
          <p:cNvSpPr>
            <a:spLocks noGrp="1"/>
          </p:cNvSpPr>
          <p:nvPr>
            <p:ph type="ftr" sz="quarter" idx="3"/>
          </p:nvPr>
        </p:nvSpPr>
        <p:spPr>
          <a:xfrm>
            <a:off x="365127" y="5509173"/>
            <a:ext cx="8014247" cy="176659"/>
          </a:xfrm>
          <a:prstGeom prst="rect">
            <a:avLst/>
          </a:prstGeom>
        </p:spPr>
        <p:txBody>
          <a:bodyPr vert="horz" lIns="91440" tIns="45720" rIns="91440" bIns="45720" rtlCol="0" anchor="ctr"/>
          <a:lstStyle>
            <a:lvl1pPr algn="ctr">
              <a:defRPr sz="500">
                <a:solidFill>
                  <a:schemeClr val="tx1">
                    <a:tint val="75000"/>
                  </a:schemeClr>
                </a:solidFill>
              </a:defRPr>
            </a:lvl1pPr>
          </a:lstStyle>
          <a:p>
            <a:pPr defTabSz="761970" fontAlgn="base">
              <a:spcBef>
                <a:spcPct val="0"/>
              </a:spcBef>
              <a:spcAft>
                <a:spcPct val="0"/>
              </a:spcAft>
            </a:pPr>
            <a:r>
              <a:rPr lang="en-US">
                <a:solidFill>
                  <a:srgbClr val="000000">
                    <a:tint val="75000"/>
                  </a:srgbClr>
                </a:solidFill>
                <a:latin typeface="Arial" panose="020B0604020202020204" pitchFamily="34" charset="0"/>
                <a:ea typeface="ＭＳ Ｐゴシック" charset="-128"/>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latin typeface="Arial" panose="020B0604020202020204" pitchFamily="34" charset="0"/>
              <a:ea typeface="ＭＳ Ｐゴシック" charset="-128"/>
              <a:cs typeface="Arial" panose="020B0604020202020204" pitchFamily="34" charset="0"/>
            </a:endParaRPr>
          </a:p>
        </p:txBody>
      </p:sp>
      <p:sp>
        <p:nvSpPr>
          <p:cNvPr id="6" name="Rectangle 5"/>
          <p:cNvSpPr/>
          <p:nvPr userDrawn="1"/>
        </p:nvSpPr>
        <p:spPr>
          <a:xfrm>
            <a:off x="0" y="0"/>
            <a:ext cx="9144000" cy="3175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p:nvSpPr>
          <p:cNvPr id="8" name="Rectangle 7"/>
          <p:cNvSpPr/>
          <p:nvPr userDrawn="1"/>
        </p:nvSpPr>
        <p:spPr>
          <a:xfrm>
            <a:off x="0" y="6616"/>
            <a:ext cx="9144000" cy="183885"/>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p:nvSpPr>
          <p:cNvPr id="9" name="Rectangle 8"/>
          <p:cNvSpPr/>
          <p:nvPr userDrawn="1"/>
        </p:nvSpPr>
        <p:spPr>
          <a:xfrm>
            <a:off x="0" y="317500"/>
            <a:ext cx="9144000" cy="4894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Tree>
    <p:extLst>
      <p:ext uri="{BB962C8B-B14F-4D97-AF65-F5344CB8AC3E}">
        <p14:creationId xmlns:p14="http://schemas.microsoft.com/office/powerpoint/2010/main" val="178954662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Lst>
  <p:hf sldNum="0" hdr="0" dt="0"/>
  <p:txStyles>
    <p:titleStyle>
      <a:lvl1pPr algn="l" defTabSz="761970" rtl="0" eaLnBrk="1" latinLnBrk="0" hangingPunct="1">
        <a:lnSpc>
          <a:spcPct val="85000"/>
        </a:lnSpc>
        <a:spcBef>
          <a:spcPct val="0"/>
        </a:spcBef>
        <a:buNone/>
        <a:defRPr sz="1833" kern="1200">
          <a:solidFill>
            <a:schemeClr val="accent2"/>
          </a:solidFill>
          <a:latin typeface="+mj-lt"/>
          <a:ea typeface="+mj-ea"/>
          <a:cs typeface="+mj-cs"/>
        </a:defRPr>
      </a:lvl1pPr>
    </p:titleStyle>
    <p:bodyStyle>
      <a:lvl1pPr marL="142869" indent="-142869" algn="l" defTabSz="761970" rtl="0" eaLnBrk="1" latinLnBrk="0" hangingPunct="1">
        <a:lnSpc>
          <a:spcPct val="95000"/>
        </a:lnSpc>
        <a:spcBef>
          <a:spcPts val="1000"/>
        </a:spcBef>
        <a:buClr>
          <a:schemeClr val="accent2"/>
        </a:buClr>
        <a:buFont typeface="Arial" pitchFamily="34" charset="0"/>
        <a:buChar char="•"/>
        <a:defRPr sz="1667" kern="1200">
          <a:solidFill>
            <a:schemeClr val="tx1">
              <a:lumMod val="75000"/>
              <a:lumOff val="25000"/>
            </a:schemeClr>
          </a:solidFill>
          <a:latin typeface="+mn-lt"/>
          <a:ea typeface="+mn-ea"/>
          <a:cs typeface="+mn-cs"/>
        </a:defRPr>
      </a:lvl1pPr>
      <a:lvl2pPr marL="333362" indent="-142869" algn="l" defTabSz="761970" rtl="0" eaLnBrk="1" latinLnBrk="0" hangingPunct="1">
        <a:lnSpc>
          <a:spcPct val="95000"/>
        </a:lnSpc>
        <a:spcBef>
          <a:spcPts val="500"/>
        </a:spcBef>
        <a:buClr>
          <a:schemeClr val="accent1"/>
        </a:buClr>
        <a:buFont typeface="Arial" pitchFamily="34" charset="0"/>
        <a:buChar char="•"/>
        <a:defRPr sz="1500" kern="1200">
          <a:solidFill>
            <a:schemeClr val="tx1">
              <a:lumMod val="75000"/>
              <a:lumOff val="25000"/>
            </a:schemeClr>
          </a:solidFill>
          <a:latin typeface="+mn-lt"/>
          <a:ea typeface="+mn-ea"/>
          <a:cs typeface="+mn-cs"/>
        </a:defRPr>
      </a:lvl2pPr>
      <a:lvl3pPr marL="476231" indent="-95246" algn="l" defTabSz="761970" rtl="0" eaLnBrk="1" latinLnBrk="0" hangingPunct="1">
        <a:lnSpc>
          <a:spcPct val="95000"/>
        </a:lnSpc>
        <a:spcBef>
          <a:spcPct val="20000"/>
        </a:spcBef>
        <a:buClr>
          <a:schemeClr val="tx1">
            <a:lumMod val="75000"/>
            <a:lumOff val="25000"/>
          </a:schemeClr>
        </a:buClr>
        <a:buFont typeface="Arial" pitchFamily="34" charset="0"/>
        <a:buChar char="-"/>
        <a:defRPr sz="1333" kern="1200">
          <a:solidFill>
            <a:schemeClr val="tx1">
              <a:lumMod val="75000"/>
              <a:lumOff val="25000"/>
            </a:schemeClr>
          </a:solidFill>
          <a:latin typeface="+mn-lt"/>
          <a:ea typeface="+mn-ea"/>
          <a:cs typeface="+mn-cs"/>
        </a:defRPr>
      </a:lvl3pPr>
      <a:lvl4pPr marL="619100" indent="-95246" algn="l" defTabSz="761970" rtl="0" eaLnBrk="1" latinLnBrk="0" hangingPunct="1">
        <a:lnSpc>
          <a:spcPct val="95000"/>
        </a:lnSpc>
        <a:spcBef>
          <a:spcPct val="20000"/>
        </a:spcBef>
        <a:buFont typeface="Arial" pitchFamily="34" charset="0"/>
        <a:buChar char="•"/>
        <a:defRPr sz="1167" kern="1200">
          <a:solidFill>
            <a:schemeClr val="tx1">
              <a:lumMod val="75000"/>
              <a:lumOff val="25000"/>
            </a:schemeClr>
          </a:solidFill>
          <a:latin typeface="+mn-lt"/>
          <a:ea typeface="+mn-ea"/>
          <a:cs typeface="+mn-cs"/>
        </a:defRPr>
      </a:lvl4pPr>
      <a:lvl5pPr marL="761970" indent="-95246" algn="l" defTabSz="761970" rtl="0" eaLnBrk="1" latinLnBrk="0" hangingPunct="1">
        <a:lnSpc>
          <a:spcPct val="95000"/>
        </a:lnSpc>
        <a:spcBef>
          <a:spcPct val="20000"/>
        </a:spcBef>
        <a:buFont typeface="Arial" pitchFamily="34" charset="0"/>
        <a:buChar char="-"/>
        <a:defRPr sz="1167" kern="1200">
          <a:solidFill>
            <a:schemeClr val="tx1">
              <a:lumMod val="75000"/>
              <a:lumOff val="25000"/>
            </a:schemeClr>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5125" y="1282349"/>
            <a:ext cx="8415338" cy="117596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txBox="1">
            <a:spLocks/>
          </p:cNvSpPr>
          <p:nvPr/>
        </p:nvSpPr>
        <p:spPr>
          <a:xfrm>
            <a:off x="8434194" y="5428088"/>
            <a:ext cx="254878" cy="179601"/>
          </a:xfrm>
          <a:prstGeom prst="rect">
            <a:avLst/>
          </a:prstGeom>
        </p:spPr>
        <p:txBody>
          <a:bodyPr vert="horz" wrap="none" lIns="76200" tIns="38100" rIns="76200" bIns="38100" rtlCol="0" anchor="ctr">
            <a:spAutoFit/>
          </a:bodyPr>
          <a:lstStyle>
            <a:lvl1pPr algn="r">
              <a:defRPr sz="1200">
                <a:solidFill>
                  <a:schemeClr val="tx1">
                    <a:tint val="75000"/>
                  </a:schemeClr>
                </a:solidFill>
              </a:defRPr>
            </a:lvl1pPr>
          </a:lstStyle>
          <a:p>
            <a:pPr marL="0" marR="0" lvl="0" indent="0" algn="r" defTabSz="761970" rtl="0" eaLnBrk="1" fontAlgn="auto" latinLnBrk="0" hangingPunct="1">
              <a:lnSpc>
                <a:spcPct val="100000"/>
              </a:lnSpc>
              <a:spcBef>
                <a:spcPts val="0"/>
              </a:spcBef>
              <a:spcAft>
                <a:spcPts val="0"/>
              </a:spcAft>
              <a:buClrTx/>
              <a:buSzTx/>
              <a:buFontTx/>
              <a:buNone/>
              <a:tabLst/>
              <a:defRPr/>
            </a:pPr>
            <a:fld id="{48B40067-BD2A-418A-98BB-08A98047DC47}" type="slidenum">
              <a:rPr kumimoji="0" lang="en-US" sz="667" b="0" i="0" u="none" strike="noStrike" kern="1200" cap="none" spc="0" normalizeH="0" baseline="0" noProof="0" smtClean="0">
                <a:ln>
                  <a:noFill/>
                </a:ln>
                <a:solidFill>
                  <a:srgbClr val="000000">
                    <a:tint val="75000"/>
                  </a:srgbClr>
                </a:solidFill>
                <a:effectLst/>
                <a:uLnTx/>
                <a:uFillTx/>
                <a:latin typeface="Calibri"/>
                <a:ea typeface="+mn-ea"/>
                <a:cs typeface="Arial" panose="020B0604020202020204" pitchFamily="34" charset="0"/>
              </a:rPr>
              <a:pPr marL="0" marR="0" lvl="0" indent="0" algn="r" defTabSz="761970" rtl="0" eaLnBrk="1" fontAlgn="auto" latinLnBrk="0" hangingPunct="1">
                <a:lnSpc>
                  <a:spcPct val="100000"/>
                </a:lnSpc>
                <a:spcBef>
                  <a:spcPts val="0"/>
                </a:spcBef>
                <a:spcAft>
                  <a:spcPts val="0"/>
                </a:spcAft>
                <a:buClrTx/>
                <a:buSzTx/>
                <a:buFontTx/>
                <a:buNone/>
                <a:tabLst/>
                <a:defRPr/>
              </a:pPr>
              <a:t>‹#›</a:t>
            </a:fld>
            <a:endParaRPr kumimoji="0" lang="en-US" sz="667" b="0" i="0" u="none" strike="noStrike" kern="1200" cap="none" spc="0" normalizeH="0" baseline="0" noProof="0" dirty="0">
              <a:ln>
                <a:noFill/>
              </a:ln>
              <a:solidFill>
                <a:srgbClr val="000000">
                  <a:tint val="75000"/>
                </a:srgbClr>
              </a:solidFill>
              <a:effectLst/>
              <a:uLnTx/>
              <a:uFillTx/>
              <a:latin typeface="Calibri"/>
              <a:ea typeface="+mn-ea"/>
              <a:cs typeface="Arial" panose="020B0604020202020204" pitchFamily="34" charset="0"/>
            </a:endParaRPr>
          </a:p>
        </p:txBody>
      </p:sp>
      <p:sp>
        <p:nvSpPr>
          <p:cNvPr id="2" name="Title Placeholder 1"/>
          <p:cNvSpPr>
            <a:spLocks noGrp="1"/>
          </p:cNvSpPr>
          <p:nvPr>
            <p:ph type="title"/>
          </p:nvPr>
        </p:nvSpPr>
        <p:spPr>
          <a:xfrm>
            <a:off x="365125" y="404183"/>
            <a:ext cx="8415338" cy="239809"/>
          </a:xfrm>
          <a:prstGeom prst="rect">
            <a:avLst/>
          </a:prstGeom>
        </p:spPr>
        <p:txBody>
          <a:bodyPr vert="horz" wrap="square" lIns="0" tIns="0" rIns="0" bIns="0" rtlCol="0" anchor="ctr">
            <a:spAutoFit/>
          </a:bodyPr>
          <a:lstStyle/>
          <a:p>
            <a:r>
              <a:rPr lang="en-US" dirty="0"/>
              <a:t>Click to edit Master title style</a:t>
            </a:r>
          </a:p>
        </p:txBody>
      </p:sp>
      <p:sp>
        <p:nvSpPr>
          <p:cNvPr id="4" name="Footer Placeholder 3"/>
          <p:cNvSpPr>
            <a:spLocks noGrp="1"/>
          </p:cNvSpPr>
          <p:nvPr>
            <p:ph type="ftr" sz="quarter" idx="3"/>
          </p:nvPr>
        </p:nvSpPr>
        <p:spPr>
          <a:xfrm>
            <a:off x="365131" y="5509175"/>
            <a:ext cx="8014247" cy="176659"/>
          </a:xfrm>
          <a:prstGeom prst="rect">
            <a:avLst/>
          </a:prstGeom>
        </p:spPr>
        <p:txBody>
          <a:bodyPr vert="horz" lIns="91440" tIns="45720" rIns="91440" bIns="45720" rtlCol="0" anchor="ctr"/>
          <a:lstStyle>
            <a:lvl1pPr algn="ctr">
              <a:defRPr sz="500">
                <a:solidFill>
                  <a:schemeClr val="tx1">
                    <a:tint val="75000"/>
                  </a:schemeClr>
                </a:solidFill>
                <a:latin typeface="Calibri" pitchFamily="34" charset="0"/>
              </a:defRPr>
            </a:lvl1pPr>
          </a:lstStyle>
          <a:p>
            <a:pPr defTabSz="761970" fontAlgn="base">
              <a:spcBef>
                <a:spcPct val="0"/>
              </a:spcBef>
              <a:spcAft>
                <a:spcPct val="0"/>
              </a:spcAft>
            </a:pPr>
            <a:r>
              <a:rPr lang="en-US">
                <a:solidFill>
                  <a:srgbClr val="000000">
                    <a:tint val="75000"/>
                  </a:srgbClr>
                </a:solidFill>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cs typeface="Arial" panose="020B0604020202020204" pitchFamily="34" charset="0"/>
            </a:endParaRPr>
          </a:p>
        </p:txBody>
      </p:sp>
      <p:sp>
        <p:nvSpPr>
          <p:cNvPr id="6" name="Rectangle 5"/>
          <p:cNvSpPr/>
          <p:nvPr userDrawn="1"/>
        </p:nvSpPr>
        <p:spPr>
          <a:xfrm>
            <a:off x="0" y="0"/>
            <a:ext cx="9144000" cy="3175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8" name="Rectangle 7"/>
          <p:cNvSpPr/>
          <p:nvPr userDrawn="1"/>
        </p:nvSpPr>
        <p:spPr>
          <a:xfrm>
            <a:off x="0" y="6618"/>
            <a:ext cx="9144000" cy="183885"/>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9" name="Rectangle 8"/>
          <p:cNvSpPr/>
          <p:nvPr userDrawn="1"/>
        </p:nvSpPr>
        <p:spPr>
          <a:xfrm>
            <a:off x="0" y="317500"/>
            <a:ext cx="9144000" cy="4894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Tree>
    <p:extLst>
      <p:ext uri="{BB962C8B-B14F-4D97-AF65-F5344CB8AC3E}">
        <p14:creationId xmlns:p14="http://schemas.microsoft.com/office/powerpoint/2010/main" val="262635230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Lst>
  <p:hf sldNum="0" hdr="0" dt="0"/>
  <p:txStyles>
    <p:titleStyle>
      <a:lvl1pPr algn="l" defTabSz="761970" rtl="0" eaLnBrk="1" latinLnBrk="0" hangingPunct="1">
        <a:lnSpc>
          <a:spcPct val="85000"/>
        </a:lnSpc>
        <a:spcBef>
          <a:spcPct val="0"/>
        </a:spcBef>
        <a:buNone/>
        <a:defRPr sz="1833" kern="1200">
          <a:solidFill>
            <a:schemeClr val="accent2"/>
          </a:solidFill>
          <a:latin typeface="Calibri" panose="020F0502020204030204" pitchFamily="34" charset="0"/>
          <a:ea typeface="+mj-ea"/>
          <a:cs typeface="+mj-cs"/>
        </a:defRPr>
      </a:lvl1pPr>
    </p:titleStyle>
    <p:bodyStyle>
      <a:lvl1pPr marL="142869" indent="-142869" algn="l" defTabSz="761970" rtl="0" eaLnBrk="1" latinLnBrk="0" hangingPunct="1">
        <a:lnSpc>
          <a:spcPct val="95000"/>
        </a:lnSpc>
        <a:spcBef>
          <a:spcPts val="1000"/>
        </a:spcBef>
        <a:buClr>
          <a:schemeClr val="accent2"/>
        </a:buClr>
        <a:buFont typeface="Arial" pitchFamily="34" charset="0"/>
        <a:buChar char="•"/>
        <a:defRPr sz="1667" kern="1200">
          <a:solidFill>
            <a:schemeClr val="tx1">
              <a:lumMod val="75000"/>
              <a:lumOff val="25000"/>
            </a:schemeClr>
          </a:solidFill>
          <a:latin typeface="+mn-lt"/>
          <a:ea typeface="+mn-ea"/>
          <a:cs typeface="+mn-cs"/>
        </a:defRPr>
      </a:lvl1pPr>
      <a:lvl2pPr marL="333362" indent="-142869" algn="l" defTabSz="761970" rtl="0" eaLnBrk="1" latinLnBrk="0" hangingPunct="1">
        <a:lnSpc>
          <a:spcPct val="95000"/>
        </a:lnSpc>
        <a:spcBef>
          <a:spcPts val="500"/>
        </a:spcBef>
        <a:buClr>
          <a:schemeClr val="accent1"/>
        </a:buClr>
        <a:buFont typeface="Arial" pitchFamily="34" charset="0"/>
        <a:buChar char="•"/>
        <a:defRPr sz="1500" kern="1200">
          <a:solidFill>
            <a:schemeClr val="tx1">
              <a:lumMod val="75000"/>
              <a:lumOff val="25000"/>
            </a:schemeClr>
          </a:solidFill>
          <a:latin typeface="+mn-lt"/>
          <a:ea typeface="+mn-ea"/>
          <a:cs typeface="+mn-cs"/>
        </a:defRPr>
      </a:lvl2pPr>
      <a:lvl3pPr marL="476231" indent="-95246" algn="l" defTabSz="761970" rtl="0" eaLnBrk="1" latinLnBrk="0" hangingPunct="1">
        <a:lnSpc>
          <a:spcPct val="95000"/>
        </a:lnSpc>
        <a:spcBef>
          <a:spcPct val="20000"/>
        </a:spcBef>
        <a:buClr>
          <a:schemeClr val="tx1">
            <a:lumMod val="75000"/>
            <a:lumOff val="25000"/>
          </a:schemeClr>
        </a:buClr>
        <a:buFont typeface="Arial" pitchFamily="34" charset="0"/>
        <a:buChar char="-"/>
        <a:defRPr sz="1333" kern="1200">
          <a:solidFill>
            <a:schemeClr val="tx1">
              <a:lumMod val="75000"/>
              <a:lumOff val="25000"/>
            </a:schemeClr>
          </a:solidFill>
          <a:latin typeface="+mn-lt"/>
          <a:ea typeface="+mn-ea"/>
          <a:cs typeface="+mn-cs"/>
        </a:defRPr>
      </a:lvl3pPr>
      <a:lvl4pPr marL="619100" indent="-95246" algn="l" defTabSz="761970" rtl="0" eaLnBrk="1" latinLnBrk="0" hangingPunct="1">
        <a:lnSpc>
          <a:spcPct val="95000"/>
        </a:lnSpc>
        <a:spcBef>
          <a:spcPct val="20000"/>
        </a:spcBef>
        <a:buFont typeface="Arial" pitchFamily="34" charset="0"/>
        <a:buChar char="•"/>
        <a:defRPr sz="1167" kern="1200">
          <a:solidFill>
            <a:schemeClr val="tx1">
              <a:lumMod val="75000"/>
              <a:lumOff val="25000"/>
            </a:schemeClr>
          </a:solidFill>
          <a:latin typeface="+mn-lt"/>
          <a:ea typeface="+mn-ea"/>
          <a:cs typeface="+mn-cs"/>
        </a:defRPr>
      </a:lvl4pPr>
      <a:lvl5pPr marL="761970" indent="-95246" algn="l" defTabSz="761970" rtl="0" eaLnBrk="1" latinLnBrk="0" hangingPunct="1">
        <a:lnSpc>
          <a:spcPct val="95000"/>
        </a:lnSpc>
        <a:spcBef>
          <a:spcPct val="20000"/>
        </a:spcBef>
        <a:buFont typeface="Arial" pitchFamily="34" charset="0"/>
        <a:buChar char="-"/>
        <a:defRPr sz="1167" kern="1200">
          <a:solidFill>
            <a:schemeClr val="tx1">
              <a:lumMod val="75000"/>
              <a:lumOff val="25000"/>
            </a:schemeClr>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5125" y="1282349"/>
            <a:ext cx="8415338" cy="117596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txBox="1">
            <a:spLocks/>
          </p:cNvSpPr>
          <p:nvPr/>
        </p:nvSpPr>
        <p:spPr>
          <a:xfrm>
            <a:off x="8434194" y="5428088"/>
            <a:ext cx="254878" cy="179601"/>
          </a:xfrm>
          <a:prstGeom prst="rect">
            <a:avLst/>
          </a:prstGeom>
        </p:spPr>
        <p:txBody>
          <a:bodyPr vert="horz" wrap="none" lIns="76200" tIns="38100" rIns="76200" bIns="38100" rtlCol="0" anchor="ctr">
            <a:spAutoFit/>
          </a:bodyPr>
          <a:lstStyle>
            <a:lvl1pPr algn="r">
              <a:defRPr sz="1200">
                <a:solidFill>
                  <a:schemeClr val="tx1">
                    <a:tint val="75000"/>
                  </a:schemeClr>
                </a:solidFill>
              </a:defRPr>
            </a:lvl1pPr>
          </a:lstStyle>
          <a:p>
            <a:pPr marL="0" marR="0" lvl="0" indent="0" algn="r" defTabSz="761970" rtl="0" eaLnBrk="1" fontAlgn="auto" latinLnBrk="0" hangingPunct="1">
              <a:lnSpc>
                <a:spcPct val="100000"/>
              </a:lnSpc>
              <a:spcBef>
                <a:spcPts val="0"/>
              </a:spcBef>
              <a:spcAft>
                <a:spcPts val="0"/>
              </a:spcAft>
              <a:buClrTx/>
              <a:buSzTx/>
              <a:buFontTx/>
              <a:buNone/>
              <a:tabLst/>
              <a:defRPr/>
            </a:pPr>
            <a:fld id="{48B40067-BD2A-418A-98BB-08A98047DC47}" type="slidenum">
              <a:rPr kumimoji="0" lang="en-US" sz="667" b="0" i="0" u="none" strike="noStrike" kern="1200" cap="none" spc="0" normalizeH="0" baseline="0" noProof="0" smtClean="0">
                <a:ln>
                  <a:noFill/>
                </a:ln>
                <a:solidFill>
                  <a:srgbClr val="000000">
                    <a:tint val="75000"/>
                  </a:srgbClr>
                </a:solidFill>
                <a:effectLst/>
                <a:uLnTx/>
                <a:uFillTx/>
                <a:latin typeface="Calibri"/>
                <a:ea typeface="+mn-ea"/>
                <a:cs typeface="Arial" panose="020B0604020202020204" pitchFamily="34" charset="0"/>
              </a:rPr>
              <a:pPr marL="0" marR="0" lvl="0" indent="0" algn="r" defTabSz="761970" rtl="0" eaLnBrk="1" fontAlgn="auto" latinLnBrk="0" hangingPunct="1">
                <a:lnSpc>
                  <a:spcPct val="100000"/>
                </a:lnSpc>
                <a:spcBef>
                  <a:spcPts val="0"/>
                </a:spcBef>
                <a:spcAft>
                  <a:spcPts val="0"/>
                </a:spcAft>
                <a:buClrTx/>
                <a:buSzTx/>
                <a:buFontTx/>
                <a:buNone/>
                <a:tabLst/>
                <a:defRPr/>
              </a:pPr>
              <a:t>‹#›</a:t>
            </a:fld>
            <a:endParaRPr kumimoji="0" lang="en-US" sz="667" b="0" i="0" u="none" strike="noStrike" kern="1200" cap="none" spc="0" normalizeH="0" baseline="0" noProof="0" dirty="0">
              <a:ln>
                <a:noFill/>
              </a:ln>
              <a:solidFill>
                <a:srgbClr val="000000">
                  <a:tint val="75000"/>
                </a:srgbClr>
              </a:solidFill>
              <a:effectLst/>
              <a:uLnTx/>
              <a:uFillTx/>
              <a:latin typeface="Calibri"/>
              <a:ea typeface="+mn-ea"/>
              <a:cs typeface="Arial" panose="020B0604020202020204" pitchFamily="34" charset="0"/>
            </a:endParaRPr>
          </a:p>
        </p:txBody>
      </p:sp>
      <p:sp>
        <p:nvSpPr>
          <p:cNvPr id="2" name="Title Placeholder 1"/>
          <p:cNvSpPr>
            <a:spLocks noGrp="1"/>
          </p:cNvSpPr>
          <p:nvPr>
            <p:ph type="title"/>
          </p:nvPr>
        </p:nvSpPr>
        <p:spPr>
          <a:xfrm>
            <a:off x="365125" y="404183"/>
            <a:ext cx="8415338" cy="239809"/>
          </a:xfrm>
          <a:prstGeom prst="rect">
            <a:avLst/>
          </a:prstGeom>
        </p:spPr>
        <p:txBody>
          <a:bodyPr vert="horz" wrap="square" lIns="0" tIns="0" rIns="0" bIns="0" rtlCol="0" anchor="ctr">
            <a:spAutoFit/>
          </a:bodyPr>
          <a:lstStyle/>
          <a:p>
            <a:r>
              <a:rPr lang="en-US" dirty="0"/>
              <a:t>Click to edit Master title style</a:t>
            </a:r>
          </a:p>
        </p:txBody>
      </p:sp>
      <p:sp>
        <p:nvSpPr>
          <p:cNvPr id="4" name="Footer Placeholder 3"/>
          <p:cNvSpPr>
            <a:spLocks noGrp="1"/>
          </p:cNvSpPr>
          <p:nvPr>
            <p:ph type="ftr" sz="quarter" idx="3"/>
          </p:nvPr>
        </p:nvSpPr>
        <p:spPr>
          <a:xfrm>
            <a:off x="365131" y="5509175"/>
            <a:ext cx="8014247" cy="176659"/>
          </a:xfrm>
          <a:prstGeom prst="rect">
            <a:avLst/>
          </a:prstGeom>
        </p:spPr>
        <p:txBody>
          <a:bodyPr vert="horz" lIns="91440" tIns="45720" rIns="91440" bIns="45720" rtlCol="0" anchor="ctr"/>
          <a:lstStyle>
            <a:lvl1pPr algn="ctr">
              <a:defRPr sz="500">
                <a:solidFill>
                  <a:schemeClr val="tx1">
                    <a:tint val="75000"/>
                  </a:schemeClr>
                </a:solidFill>
                <a:latin typeface="Calibri" pitchFamily="34" charset="0"/>
              </a:defRPr>
            </a:lvl1pPr>
          </a:lstStyle>
          <a:p>
            <a:pPr defTabSz="761970" fontAlgn="base">
              <a:spcBef>
                <a:spcPct val="0"/>
              </a:spcBef>
              <a:spcAft>
                <a:spcPct val="0"/>
              </a:spcAft>
            </a:pPr>
            <a:r>
              <a:rPr lang="en-US">
                <a:solidFill>
                  <a:srgbClr val="000000">
                    <a:tint val="75000"/>
                  </a:srgbClr>
                </a:solidFill>
                <a:cs typeface="Arial" panose="020B0604020202020204"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cs typeface="Arial" panose="020B0604020202020204" pitchFamily="34" charset="0"/>
            </a:endParaRPr>
          </a:p>
        </p:txBody>
      </p:sp>
      <p:sp>
        <p:nvSpPr>
          <p:cNvPr id="6" name="Rectangle 5"/>
          <p:cNvSpPr/>
          <p:nvPr userDrawn="1"/>
        </p:nvSpPr>
        <p:spPr>
          <a:xfrm>
            <a:off x="0" y="0"/>
            <a:ext cx="9144000" cy="3175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8" name="Rectangle 7"/>
          <p:cNvSpPr/>
          <p:nvPr userDrawn="1"/>
        </p:nvSpPr>
        <p:spPr>
          <a:xfrm>
            <a:off x="0" y="6618"/>
            <a:ext cx="9144000" cy="183885"/>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9" name="Rectangle 8"/>
          <p:cNvSpPr/>
          <p:nvPr userDrawn="1"/>
        </p:nvSpPr>
        <p:spPr>
          <a:xfrm>
            <a:off x="0" y="317500"/>
            <a:ext cx="9144000" cy="4894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Tree>
    <p:extLst>
      <p:ext uri="{BB962C8B-B14F-4D97-AF65-F5344CB8AC3E}">
        <p14:creationId xmlns:p14="http://schemas.microsoft.com/office/powerpoint/2010/main" val="3098310296"/>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Lst>
  <p:hf sldNum="0" hdr="0" dt="0"/>
  <p:txStyles>
    <p:titleStyle>
      <a:lvl1pPr algn="l" defTabSz="761970" rtl="0" eaLnBrk="1" latinLnBrk="0" hangingPunct="1">
        <a:lnSpc>
          <a:spcPct val="85000"/>
        </a:lnSpc>
        <a:spcBef>
          <a:spcPct val="0"/>
        </a:spcBef>
        <a:buNone/>
        <a:defRPr sz="1833" kern="1200">
          <a:solidFill>
            <a:schemeClr val="accent2"/>
          </a:solidFill>
          <a:latin typeface="Calibri" panose="020F0502020204030204" pitchFamily="34" charset="0"/>
          <a:ea typeface="+mj-ea"/>
          <a:cs typeface="+mj-cs"/>
        </a:defRPr>
      </a:lvl1pPr>
    </p:titleStyle>
    <p:bodyStyle>
      <a:lvl1pPr marL="142869" indent="-142869" algn="l" defTabSz="761970" rtl="0" eaLnBrk="1" latinLnBrk="0" hangingPunct="1">
        <a:lnSpc>
          <a:spcPct val="95000"/>
        </a:lnSpc>
        <a:spcBef>
          <a:spcPts val="1000"/>
        </a:spcBef>
        <a:buClr>
          <a:schemeClr val="accent2"/>
        </a:buClr>
        <a:buFont typeface="Arial" pitchFamily="34" charset="0"/>
        <a:buChar char="•"/>
        <a:defRPr sz="1667" kern="1200">
          <a:solidFill>
            <a:schemeClr val="tx1">
              <a:lumMod val="75000"/>
              <a:lumOff val="25000"/>
            </a:schemeClr>
          </a:solidFill>
          <a:latin typeface="+mn-lt"/>
          <a:ea typeface="+mn-ea"/>
          <a:cs typeface="+mn-cs"/>
        </a:defRPr>
      </a:lvl1pPr>
      <a:lvl2pPr marL="333362" indent="-142869" algn="l" defTabSz="761970" rtl="0" eaLnBrk="1" latinLnBrk="0" hangingPunct="1">
        <a:lnSpc>
          <a:spcPct val="95000"/>
        </a:lnSpc>
        <a:spcBef>
          <a:spcPts val="500"/>
        </a:spcBef>
        <a:buClr>
          <a:schemeClr val="accent1"/>
        </a:buClr>
        <a:buFont typeface="Arial" pitchFamily="34" charset="0"/>
        <a:buChar char="•"/>
        <a:defRPr sz="1500" kern="1200">
          <a:solidFill>
            <a:schemeClr val="tx1">
              <a:lumMod val="75000"/>
              <a:lumOff val="25000"/>
            </a:schemeClr>
          </a:solidFill>
          <a:latin typeface="+mn-lt"/>
          <a:ea typeface="+mn-ea"/>
          <a:cs typeface="+mn-cs"/>
        </a:defRPr>
      </a:lvl2pPr>
      <a:lvl3pPr marL="476231" indent="-95246" algn="l" defTabSz="761970" rtl="0" eaLnBrk="1" latinLnBrk="0" hangingPunct="1">
        <a:lnSpc>
          <a:spcPct val="95000"/>
        </a:lnSpc>
        <a:spcBef>
          <a:spcPct val="20000"/>
        </a:spcBef>
        <a:buClr>
          <a:schemeClr val="tx1">
            <a:lumMod val="75000"/>
            <a:lumOff val="25000"/>
          </a:schemeClr>
        </a:buClr>
        <a:buFont typeface="Arial" pitchFamily="34" charset="0"/>
        <a:buChar char="-"/>
        <a:defRPr sz="1333" kern="1200">
          <a:solidFill>
            <a:schemeClr val="tx1">
              <a:lumMod val="75000"/>
              <a:lumOff val="25000"/>
            </a:schemeClr>
          </a:solidFill>
          <a:latin typeface="+mn-lt"/>
          <a:ea typeface="+mn-ea"/>
          <a:cs typeface="+mn-cs"/>
        </a:defRPr>
      </a:lvl3pPr>
      <a:lvl4pPr marL="619100" indent="-95246" algn="l" defTabSz="761970" rtl="0" eaLnBrk="1" latinLnBrk="0" hangingPunct="1">
        <a:lnSpc>
          <a:spcPct val="95000"/>
        </a:lnSpc>
        <a:spcBef>
          <a:spcPct val="20000"/>
        </a:spcBef>
        <a:buFont typeface="Arial" pitchFamily="34" charset="0"/>
        <a:buChar char="•"/>
        <a:defRPr sz="1167" kern="1200">
          <a:solidFill>
            <a:schemeClr val="tx1">
              <a:lumMod val="75000"/>
              <a:lumOff val="25000"/>
            </a:schemeClr>
          </a:solidFill>
          <a:latin typeface="+mn-lt"/>
          <a:ea typeface="+mn-ea"/>
          <a:cs typeface="+mn-cs"/>
        </a:defRPr>
      </a:lvl4pPr>
      <a:lvl5pPr marL="761970" indent="-95246" algn="l" defTabSz="761970" rtl="0" eaLnBrk="1" latinLnBrk="0" hangingPunct="1">
        <a:lnSpc>
          <a:spcPct val="95000"/>
        </a:lnSpc>
        <a:spcBef>
          <a:spcPct val="20000"/>
        </a:spcBef>
        <a:buFont typeface="Arial" pitchFamily="34" charset="0"/>
        <a:buChar char="-"/>
        <a:defRPr sz="1167" kern="1200">
          <a:solidFill>
            <a:schemeClr val="tx1">
              <a:lumMod val="75000"/>
              <a:lumOff val="25000"/>
            </a:schemeClr>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5125" y="1282349"/>
            <a:ext cx="8415338" cy="117745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txBox="1">
            <a:spLocks/>
          </p:cNvSpPr>
          <p:nvPr/>
        </p:nvSpPr>
        <p:spPr>
          <a:xfrm>
            <a:off x="8434194" y="5428088"/>
            <a:ext cx="254878" cy="179601"/>
          </a:xfrm>
          <a:prstGeom prst="rect">
            <a:avLst/>
          </a:prstGeom>
        </p:spPr>
        <p:txBody>
          <a:bodyPr vert="horz" wrap="none" lIns="76200" tIns="38100" rIns="76200" bIns="38100" rtlCol="0" anchor="ctr">
            <a:spAutoFit/>
          </a:bodyPr>
          <a:lstStyle>
            <a:lvl1pPr algn="r">
              <a:defRPr sz="1200">
                <a:solidFill>
                  <a:schemeClr val="tx1">
                    <a:tint val="75000"/>
                  </a:schemeClr>
                </a:solidFill>
              </a:defRPr>
            </a:lvl1pPr>
          </a:lstStyle>
          <a:p>
            <a:pPr marL="0" marR="0" lvl="0" indent="0" algn="r" defTabSz="761970" rtl="0" eaLnBrk="1" fontAlgn="auto" latinLnBrk="0" hangingPunct="1">
              <a:lnSpc>
                <a:spcPct val="100000"/>
              </a:lnSpc>
              <a:spcBef>
                <a:spcPts val="0"/>
              </a:spcBef>
              <a:spcAft>
                <a:spcPts val="0"/>
              </a:spcAft>
              <a:buClrTx/>
              <a:buSzTx/>
              <a:buFontTx/>
              <a:buNone/>
              <a:tabLst/>
              <a:defRPr/>
            </a:pPr>
            <a:fld id="{48B40067-BD2A-418A-98BB-08A98047DC47}" type="slidenum">
              <a:rPr kumimoji="0" lang="en-US" sz="667" b="0" i="0" u="none" strike="noStrike" kern="1200" cap="none" spc="0" normalizeH="0" baseline="0" noProof="0" smtClean="0">
                <a:ln>
                  <a:noFill/>
                </a:ln>
                <a:solidFill>
                  <a:srgbClr val="000000">
                    <a:tint val="75000"/>
                  </a:srgbClr>
                </a:solidFill>
                <a:effectLst/>
                <a:uLnTx/>
                <a:uFillTx/>
                <a:latin typeface="Calibri"/>
                <a:ea typeface="ＭＳ Ｐゴシック" panose="020B0600070205080204" pitchFamily="34" charset="-128"/>
                <a:cs typeface="+mn-cs"/>
              </a:rPr>
              <a:pPr marL="0" marR="0" lvl="0" indent="0" algn="r" defTabSz="761970" rtl="0" eaLnBrk="1" fontAlgn="auto" latinLnBrk="0" hangingPunct="1">
                <a:lnSpc>
                  <a:spcPct val="100000"/>
                </a:lnSpc>
                <a:spcBef>
                  <a:spcPts val="0"/>
                </a:spcBef>
                <a:spcAft>
                  <a:spcPts val="0"/>
                </a:spcAft>
                <a:buClrTx/>
                <a:buSzTx/>
                <a:buFontTx/>
                <a:buNone/>
                <a:tabLst/>
                <a:defRPr/>
              </a:pPr>
              <a:t>‹#›</a:t>
            </a:fld>
            <a:endParaRPr kumimoji="0" lang="en-US" sz="667" b="0" i="0" u="none" strike="noStrike" kern="1200" cap="none" spc="0" normalizeH="0" baseline="0" noProof="0" dirty="0">
              <a:ln>
                <a:noFill/>
              </a:ln>
              <a:solidFill>
                <a:srgbClr val="000000">
                  <a:tint val="75000"/>
                </a:srgbClr>
              </a:solidFill>
              <a:effectLst/>
              <a:uLnTx/>
              <a:uFillTx/>
              <a:latin typeface="Calibri"/>
              <a:ea typeface="ＭＳ Ｐゴシック" panose="020B0600070205080204" pitchFamily="34" charset="-128"/>
              <a:cs typeface="+mn-cs"/>
            </a:endParaRPr>
          </a:p>
        </p:txBody>
      </p:sp>
      <p:sp>
        <p:nvSpPr>
          <p:cNvPr id="2" name="Title Placeholder 1"/>
          <p:cNvSpPr>
            <a:spLocks noGrp="1"/>
          </p:cNvSpPr>
          <p:nvPr>
            <p:ph type="title"/>
          </p:nvPr>
        </p:nvSpPr>
        <p:spPr>
          <a:xfrm>
            <a:off x="365125" y="400654"/>
            <a:ext cx="8415338" cy="246863"/>
          </a:xfrm>
          <a:prstGeom prst="rect">
            <a:avLst/>
          </a:prstGeom>
        </p:spPr>
        <p:txBody>
          <a:bodyPr vert="horz" wrap="square" lIns="0" tIns="0" rIns="0" bIns="0" rtlCol="0" anchor="ctr">
            <a:spAutoFit/>
          </a:bodyPr>
          <a:lstStyle/>
          <a:p>
            <a:r>
              <a:rPr lang="en-US"/>
              <a:t>Click to edit Master title style</a:t>
            </a:r>
            <a:endParaRPr lang="en-US" dirty="0"/>
          </a:p>
        </p:txBody>
      </p:sp>
      <p:sp>
        <p:nvSpPr>
          <p:cNvPr id="4" name="Footer Placeholder 3"/>
          <p:cNvSpPr>
            <a:spLocks noGrp="1"/>
          </p:cNvSpPr>
          <p:nvPr>
            <p:ph type="ftr" sz="quarter" idx="3"/>
          </p:nvPr>
        </p:nvSpPr>
        <p:spPr>
          <a:xfrm>
            <a:off x="365127" y="5509173"/>
            <a:ext cx="8014247" cy="176659"/>
          </a:xfrm>
          <a:prstGeom prst="rect">
            <a:avLst/>
          </a:prstGeom>
        </p:spPr>
        <p:txBody>
          <a:bodyPr vert="horz" lIns="91440" tIns="45720" rIns="91440" bIns="45720" rtlCol="0" anchor="ctr"/>
          <a:lstStyle>
            <a:lvl1pPr algn="ctr">
              <a:defRPr sz="500">
                <a:solidFill>
                  <a:schemeClr val="tx1">
                    <a:tint val="75000"/>
                  </a:schemeClr>
                </a:solidFill>
                <a:latin typeface="Calibri" pitchFamily="34" charset="0"/>
              </a:defRPr>
            </a:lvl1pPr>
          </a:lstStyle>
          <a:p>
            <a:pPr defTabSz="761970" eaLnBrk="0" fontAlgn="base" hangingPunct="0">
              <a:spcBef>
                <a:spcPct val="0"/>
              </a:spcBef>
              <a:spcAft>
                <a:spcPct val="0"/>
              </a:spcAft>
            </a:pPr>
            <a:r>
              <a:rPr lang="en-US">
                <a:solidFill>
                  <a:srgbClr val="000000">
                    <a:tint val="75000"/>
                  </a:srgbClr>
                </a:solidFill>
                <a:ea typeface="ＭＳ Ｐゴシック" panose="020B0600070205080204" pitchFamily="34"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ea typeface="ＭＳ Ｐゴシック" panose="020B0600070205080204" pitchFamily="34" charset="-128"/>
            </a:endParaRPr>
          </a:p>
        </p:txBody>
      </p:sp>
      <p:sp>
        <p:nvSpPr>
          <p:cNvPr id="6" name="Rectangle 5"/>
          <p:cNvSpPr/>
          <p:nvPr userDrawn="1"/>
        </p:nvSpPr>
        <p:spPr>
          <a:xfrm>
            <a:off x="0" y="0"/>
            <a:ext cx="9144000" cy="3175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8" name="Rectangle 7"/>
          <p:cNvSpPr/>
          <p:nvPr userDrawn="1"/>
        </p:nvSpPr>
        <p:spPr>
          <a:xfrm>
            <a:off x="0" y="6616"/>
            <a:ext cx="9144000" cy="183885"/>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9" name="Rectangle 8"/>
          <p:cNvSpPr/>
          <p:nvPr userDrawn="1"/>
        </p:nvSpPr>
        <p:spPr>
          <a:xfrm>
            <a:off x="0" y="317500"/>
            <a:ext cx="9144000" cy="4894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089"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Tree>
    <p:extLst>
      <p:ext uri="{BB962C8B-B14F-4D97-AF65-F5344CB8AC3E}">
        <p14:creationId xmlns:p14="http://schemas.microsoft.com/office/powerpoint/2010/main" val="3916087171"/>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Lst>
  <p:hf sldNum="0" hdr="0" dt="0"/>
  <p:txStyles>
    <p:titleStyle>
      <a:lvl1pPr algn="l" defTabSz="761970" rtl="0" eaLnBrk="1" latinLnBrk="0" hangingPunct="1">
        <a:lnSpc>
          <a:spcPct val="85000"/>
        </a:lnSpc>
        <a:spcBef>
          <a:spcPct val="0"/>
        </a:spcBef>
        <a:buNone/>
        <a:defRPr sz="1833" kern="1200">
          <a:solidFill>
            <a:schemeClr val="accent2"/>
          </a:solidFill>
          <a:latin typeface="+mj-lt"/>
          <a:ea typeface="+mj-ea"/>
          <a:cs typeface="+mj-cs"/>
        </a:defRPr>
      </a:lvl1pPr>
    </p:titleStyle>
    <p:bodyStyle>
      <a:lvl1pPr marL="142869" indent="-142869" algn="l" defTabSz="761970" rtl="0" eaLnBrk="1" latinLnBrk="0" hangingPunct="1">
        <a:lnSpc>
          <a:spcPct val="95000"/>
        </a:lnSpc>
        <a:spcBef>
          <a:spcPts val="1000"/>
        </a:spcBef>
        <a:buClr>
          <a:schemeClr val="accent2"/>
        </a:buClr>
        <a:buFont typeface="Arial" pitchFamily="34" charset="0"/>
        <a:buChar char="•"/>
        <a:defRPr sz="1667" kern="1200">
          <a:solidFill>
            <a:schemeClr val="tx1">
              <a:lumMod val="75000"/>
              <a:lumOff val="25000"/>
            </a:schemeClr>
          </a:solidFill>
          <a:latin typeface="+mn-lt"/>
          <a:ea typeface="+mn-ea"/>
          <a:cs typeface="+mn-cs"/>
        </a:defRPr>
      </a:lvl1pPr>
      <a:lvl2pPr marL="333362" indent="-142869" algn="l" defTabSz="761970" rtl="0" eaLnBrk="1" latinLnBrk="0" hangingPunct="1">
        <a:lnSpc>
          <a:spcPct val="95000"/>
        </a:lnSpc>
        <a:spcBef>
          <a:spcPts val="500"/>
        </a:spcBef>
        <a:buClr>
          <a:schemeClr val="accent1"/>
        </a:buClr>
        <a:buFont typeface="Arial" pitchFamily="34" charset="0"/>
        <a:buChar char="•"/>
        <a:defRPr sz="1500" kern="1200">
          <a:solidFill>
            <a:schemeClr val="tx1">
              <a:lumMod val="75000"/>
              <a:lumOff val="25000"/>
            </a:schemeClr>
          </a:solidFill>
          <a:latin typeface="+mn-lt"/>
          <a:ea typeface="+mn-ea"/>
          <a:cs typeface="+mn-cs"/>
        </a:defRPr>
      </a:lvl2pPr>
      <a:lvl3pPr marL="476231" indent="-95246" algn="l" defTabSz="761970" rtl="0" eaLnBrk="1" latinLnBrk="0" hangingPunct="1">
        <a:lnSpc>
          <a:spcPct val="95000"/>
        </a:lnSpc>
        <a:spcBef>
          <a:spcPct val="20000"/>
        </a:spcBef>
        <a:buClr>
          <a:schemeClr val="tx1">
            <a:lumMod val="75000"/>
            <a:lumOff val="25000"/>
          </a:schemeClr>
        </a:buClr>
        <a:buFont typeface="Arial" pitchFamily="34" charset="0"/>
        <a:buChar char="-"/>
        <a:defRPr sz="1333" kern="1200">
          <a:solidFill>
            <a:schemeClr val="tx1">
              <a:lumMod val="75000"/>
              <a:lumOff val="25000"/>
            </a:schemeClr>
          </a:solidFill>
          <a:latin typeface="+mn-lt"/>
          <a:ea typeface="+mn-ea"/>
          <a:cs typeface="+mn-cs"/>
        </a:defRPr>
      </a:lvl3pPr>
      <a:lvl4pPr marL="619100" indent="-95246" algn="l" defTabSz="761970" rtl="0" eaLnBrk="1" latinLnBrk="0" hangingPunct="1">
        <a:lnSpc>
          <a:spcPct val="95000"/>
        </a:lnSpc>
        <a:spcBef>
          <a:spcPct val="20000"/>
        </a:spcBef>
        <a:buFont typeface="Arial" pitchFamily="34" charset="0"/>
        <a:buChar char="•"/>
        <a:defRPr sz="1167" kern="1200">
          <a:solidFill>
            <a:schemeClr val="tx1">
              <a:lumMod val="75000"/>
              <a:lumOff val="25000"/>
            </a:schemeClr>
          </a:solidFill>
          <a:latin typeface="+mn-lt"/>
          <a:ea typeface="+mn-ea"/>
          <a:cs typeface="+mn-cs"/>
        </a:defRPr>
      </a:lvl4pPr>
      <a:lvl5pPr marL="761970" indent="-95246" algn="l" defTabSz="761970" rtl="0" eaLnBrk="1" latinLnBrk="0" hangingPunct="1">
        <a:lnSpc>
          <a:spcPct val="95000"/>
        </a:lnSpc>
        <a:spcBef>
          <a:spcPct val="20000"/>
        </a:spcBef>
        <a:buFont typeface="Arial" pitchFamily="34" charset="0"/>
        <a:buChar char="-"/>
        <a:defRPr sz="1167" kern="1200">
          <a:solidFill>
            <a:schemeClr val="tx1">
              <a:lumMod val="75000"/>
              <a:lumOff val="25000"/>
            </a:schemeClr>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useBgFill="1">
        <p:nvSpPr>
          <p:cNvPr id="33" name="Rounded Rectangle 32"/>
          <p:cNvSpPr/>
          <p:nvPr/>
        </p:nvSpPr>
        <p:spPr bwMode="white">
          <a:xfrm>
            <a:off x="5407026" y="414074"/>
            <a:ext cx="3063875" cy="238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Times New Roman"/>
              <a:ea typeface="+mn-ea"/>
              <a:cs typeface="+mn-cs"/>
            </a:endParaRPr>
          </a:p>
        </p:txBody>
      </p:sp>
      <p:sp>
        <p:nvSpPr>
          <p:cNvPr id="1027" name="Title Placeholder 21"/>
          <p:cNvSpPr>
            <a:spLocks noGrp="1"/>
          </p:cNvSpPr>
          <p:nvPr>
            <p:ph type="title"/>
          </p:nvPr>
        </p:nvSpPr>
        <p:spPr bwMode="auto">
          <a:xfrm>
            <a:off x="457200" y="381000"/>
            <a:ext cx="82296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8" name="Text Placeholder 12"/>
          <p:cNvSpPr>
            <a:spLocks noGrp="1"/>
          </p:cNvSpPr>
          <p:nvPr>
            <p:ph type="body" idx="1"/>
          </p:nvPr>
        </p:nvSpPr>
        <p:spPr bwMode="auto">
          <a:xfrm>
            <a:off x="457200" y="1333500"/>
            <a:ext cx="8229600" cy="408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23" name="Slide Number Placeholder 22"/>
          <p:cNvSpPr>
            <a:spLocks noGrp="1"/>
          </p:cNvSpPr>
          <p:nvPr>
            <p:ph type="sldNum" sz="quarter" idx="4"/>
          </p:nvPr>
        </p:nvSpPr>
        <p:spPr>
          <a:xfrm>
            <a:off x="8686800" y="5461000"/>
            <a:ext cx="457200" cy="2540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a:lvl1pPr>
          </a:lstStyle>
          <a:p>
            <a:pPr defTabSz="761970" fontAlgn="base">
              <a:spcBef>
                <a:spcPct val="0"/>
              </a:spcBef>
              <a:spcAft>
                <a:spcPct val="0"/>
              </a:spcAft>
            </a:pPr>
            <a:fld id="{F601962A-FBEF-41B2-AA98-8366B7373793}" type="slidenum">
              <a:rPr lang="en-US" altLang="en-US" smtClean="0">
                <a:solidFill>
                  <a:prstClr val="black"/>
                </a:solidFill>
                <a:latin typeface="Arial" panose="020B0604020202020204" pitchFamily="34" charset="0"/>
                <a:ea typeface="ＭＳ Ｐゴシック" panose="020B0600070205080204" pitchFamily="34" charset="-128"/>
              </a:rPr>
              <a:pPr defTabSz="761970" fontAlgn="base">
                <a:spcBef>
                  <a:spcPct val="0"/>
                </a:spcBef>
                <a:spcAft>
                  <a:spcPct val="0"/>
                </a:spcAft>
              </a:pPr>
              <a:t>‹#›</a:t>
            </a:fld>
            <a:endParaRPr lang="en-US" altLang="en-US" dirty="0">
              <a:solidFill>
                <a:prstClr val="black"/>
              </a:solidFill>
              <a:latin typeface="Arial" panose="020B0604020202020204" pitchFamily="34" charset="0"/>
              <a:ea typeface="ＭＳ Ｐゴシック" panose="020B0600070205080204" pitchFamily="34" charset="-128"/>
            </a:endParaRPr>
          </a:p>
        </p:txBody>
      </p:sp>
      <p:sp>
        <p:nvSpPr>
          <p:cNvPr id="20" name="Rectangle 19"/>
          <p:cNvSpPr/>
          <p:nvPr userDrawn="1"/>
        </p:nvSpPr>
        <p:spPr>
          <a:xfrm>
            <a:off x="0" y="0"/>
            <a:ext cx="9144000" cy="3175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Times New Roman"/>
              <a:ea typeface="+mn-ea"/>
              <a:cs typeface="+mn-cs"/>
            </a:endParaRPr>
          </a:p>
        </p:txBody>
      </p:sp>
      <p:sp>
        <p:nvSpPr>
          <p:cNvPr id="21" name="Rectangle 20"/>
          <p:cNvSpPr/>
          <p:nvPr userDrawn="1"/>
        </p:nvSpPr>
        <p:spPr>
          <a:xfrm>
            <a:off x="0" y="6615"/>
            <a:ext cx="9144000" cy="183885"/>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Times New Roman"/>
              <a:ea typeface="+mn-ea"/>
              <a:cs typeface="+mn-cs"/>
            </a:endParaRPr>
          </a:p>
        </p:txBody>
      </p:sp>
      <p:sp>
        <p:nvSpPr>
          <p:cNvPr id="24" name="Rectangle 23"/>
          <p:cNvSpPr/>
          <p:nvPr userDrawn="1"/>
        </p:nvSpPr>
        <p:spPr>
          <a:xfrm>
            <a:off x="0" y="317500"/>
            <a:ext cx="9144000" cy="4894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Times New Roman"/>
              <a:ea typeface="+mn-ea"/>
              <a:cs typeface="+mn-cs"/>
            </a:endParaRPr>
          </a:p>
        </p:txBody>
      </p:sp>
      <p:sp>
        <p:nvSpPr>
          <p:cNvPr id="1033" name="TextBox 8"/>
          <p:cNvSpPr txBox="1">
            <a:spLocks noChangeArrowheads="1"/>
          </p:cNvSpPr>
          <p:nvPr userDrawn="1"/>
        </p:nvSpPr>
        <p:spPr bwMode="auto">
          <a:xfrm>
            <a:off x="533400" y="5317455"/>
            <a:ext cx="8077200" cy="41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marL="0" marR="0" lvl="0" indent="0" algn="ctr" defTabSz="761970" rtl="0" eaLnBrk="0" fontAlgn="base" latinLnBrk="0" hangingPunct="0">
              <a:lnSpc>
                <a:spcPct val="100000"/>
              </a:lnSpc>
              <a:spcBef>
                <a:spcPct val="0"/>
              </a:spcBef>
              <a:spcAft>
                <a:spcPct val="0"/>
              </a:spcAft>
              <a:buClrTx/>
              <a:buSzTx/>
              <a:buFontTx/>
              <a:buNone/>
              <a:tabLst/>
              <a:defRPr/>
            </a:pPr>
            <a:r>
              <a:rPr kumimoji="0" lang="en-US" altLang="en-US" sz="667" b="0" i="0" u="none" strike="noStrike" kern="1200" cap="none" spc="0" normalizeH="0" baseline="0" noProof="0" dirty="0">
                <a:ln>
                  <a:noFill/>
                </a:ln>
                <a:solidFill>
                  <a:prstClr val="white">
                    <a:lumMod val="65000"/>
                  </a:prstClr>
                </a:solidFill>
                <a:effectLst/>
                <a:uLnTx/>
                <a:uFillTx/>
                <a:latin typeface="Calibri" pitchFamily="34" charset="0"/>
                <a:ea typeface="ＭＳ Ｐゴシック" charset="-128"/>
                <a:cs typeface="+mn-cs"/>
              </a:rPr>
              <a:t>©2017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  </a:t>
            </a:r>
          </a:p>
          <a:p>
            <a:pPr marL="0" marR="0" lvl="0" indent="0" algn="ctr" defTabSz="761970" rtl="0" eaLnBrk="0" fontAlgn="base" latinLnBrk="0" hangingPunct="0">
              <a:lnSpc>
                <a:spcPct val="100000"/>
              </a:lnSpc>
              <a:spcBef>
                <a:spcPct val="0"/>
              </a:spcBef>
              <a:spcAft>
                <a:spcPct val="0"/>
              </a:spcAft>
              <a:buClrTx/>
              <a:buSzTx/>
              <a:buFontTx/>
              <a:buNone/>
              <a:tabLst/>
              <a:defRPr/>
            </a:pPr>
            <a:r>
              <a:rPr kumimoji="0" lang="en-US" altLang="en-US" sz="750" b="0" i="0" u="none" strike="noStrike" kern="1200" cap="none" spc="0" normalizeH="0" baseline="0" noProof="0" dirty="0">
                <a:ln>
                  <a:noFill/>
                </a:ln>
                <a:solidFill>
                  <a:srgbClr val="262626"/>
                </a:solidFill>
                <a:effectLst/>
                <a:uLnTx/>
                <a:uFillTx/>
                <a:latin typeface="Calibri" pitchFamily="34" charset="0"/>
                <a:ea typeface="ＭＳ Ｐゴシック" charset="-128"/>
                <a:cs typeface="+mn-cs"/>
              </a:rPr>
              <a:t>.</a:t>
            </a:r>
          </a:p>
        </p:txBody>
      </p:sp>
    </p:spTree>
    <p:extLst>
      <p:ext uri="{BB962C8B-B14F-4D97-AF65-F5344CB8AC3E}">
        <p14:creationId xmlns:p14="http://schemas.microsoft.com/office/powerpoint/2010/main" val="115889444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Lst>
  <p:txStyles>
    <p:titleStyle>
      <a:lvl1pPr algn="ctr" rtl="0" eaLnBrk="0" fontAlgn="base" hangingPunct="0">
        <a:spcBef>
          <a:spcPct val="0"/>
        </a:spcBef>
        <a:spcAft>
          <a:spcPct val="0"/>
        </a:spcAft>
        <a:defRPr sz="3333" kern="1200">
          <a:solidFill>
            <a:schemeClr val="accent3">
              <a:lumMod val="75000"/>
            </a:schemeClr>
          </a:solidFill>
          <a:latin typeface="+mn-lt"/>
          <a:ea typeface="+mj-ea"/>
          <a:cs typeface="Arial" panose="020B0604020202020204" pitchFamily="34" charset="0"/>
        </a:defRPr>
      </a:lvl1pPr>
      <a:lvl2pPr algn="ctr" rtl="0" eaLnBrk="0" fontAlgn="base" hangingPunct="0">
        <a:spcBef>
          <a:spcPct val="0"/>
        </a:spcBef>
        <a:spcAft>
          <a:spcPct val="0"/>
        </a:spcAft>
        <a:defRPr sz="3333">
          <a:solidFill>
            <a:schemeClr val="tx2"/>
          </a:solidFill>
          <a:latin typeface="Times New Roman" pitchFamily="18" charset="0"/>
          <a:cs typeface="Arial" charset="0"/>
        </a:defRPr>
      </a:lvl2pPr>
      <a:lvl3pPr algn="ctr" rtl="0" eaLnBrk="0" fontAlgn="base" hangingPunct="0">
        <a:spcBef>
          <a:spcPct val="0"/>
        </a:spcBef>
        <a:spcAft>
          <a:spcPct val="0"/>
        </a:spcAft>
        <a:defRPr sz="3333">
          <a:solidFill>
            <a:schemeClr val="tx2"/>
          </a:solidFill>
          <a:latin typeface="Times New Roman" pitchFamily="18" charset="0"/>
          <a:cs typeface="Arial" charset="0"/>
        </a:defRPr>
      </a:lvl3pPr>
      <a:lvl4pPr algn="ctr" rtl="0" eaLnBrk="0" fontAlgn="base" hangingPunct="0">
        <a:spcBef>
          <a:spcPct val="0"/>
        </a:spcBef>
        <a:spcAft>
          <a:spcPct val="0"/>
        </a:spcAft>
        <a:defRPr sz="3333">
          <a:solidFill>
            <a:schemeClr val="tx2"/>
          </a:solidFill>
          <a:latin typeface="Times New Roman" pitchFamily="18" charset="0"/>
          <a:cs typeface="Arial" charset="0"/>
        </a:defRPr>
      </a:lvl4pPr>
      <a:lvl5pPr algn="ctr" rtl="0" eaLnBrk="0" fontAlgn="base" hangingPunct="0">
        <a:spcBef>
          <a:spcPct val="0"/>
        </a:spcBef>
        <a:spcAft>
          <a:spcPct val="0"/>
        </a:spcAft>
        <a:defRPr sz="3333">
          <a:solidFill>
            <a:schemeClr val="tx2"/>
          </a:solidFill>
          <a:latin typeface="Times New Roman" pitchFamily="18" charset="0"/>
          <a:cs typeface="Arial" charset="0"/>
        </a:defRPr>
      </a:lvl5pPr>
      <a:lvl6pPr marL="380985" algn="ctr" rtl="0" fontAlgn="base">
        <a:spcBef>
          <a:spcPct val="0"/>
        </a:spcBef>
        <a:spcAft>
          <a:spcPct val="0"/>
        </a:spcAft>
        <a:defRPr sz="3333">
          <a:solidFill>
            <a:schemeClr val="tx2"/>
          </a:solidFill>
          <a:latin typeface="Times New Roman" pitchFamily="18" charset="0"/>
          <a:cs typeface="Arial" charset="0"/>
        </a:defRPr>
      </a:lvl6pPr>
      <a:lvl7pPr marL="761970" algn="ctr" rtl="0" fontAlgn="base">
        <a:spcBef>
          <a:spcPct val="0"/>
        </a:spcBef>
        <a:spcAft>
          <a:spcPct val="0"/>
        </a:spcAft>
        <a:defRPr sz="3333">
          <a:solidFill>
            <a:schemeClr val="tx2"/>
          </a:solidFill>
          <a:latin typeface="Times New Roman" pitchFamily="18" charset="0"/>
          <a:cs typeface="Arial" charset="0"/>
        </a:defRPr>
      </a:lvl7pPr>
      <a:lvl8pPr marL="1142954" algn="ctr" rtl="0" fontAlgn="base">
        <a:spcBef>
          <a:spcPct val="0"/>
        </a:spcBef>
        <a:spcAft>
          <a:spcPct val="0"/>
        </a:spcAft>
        <a:defRPr sz="3333">
          <a:solidFill>
            <a:schemeClr val="tx2"/>
          </a:solidFill>
          <a:latin typeface="Times New Roman" pitchFamily="18" charset="0"/>
          <a:cs typeface="Arial" charset="0"/>
        </a:defRPr>
      </a:lvl8pPr>
      <a:lvl9pPr marL="1523939" algn="ctr" rtl="0" fontAlgn="base">
        <a:spcBef>
          <a:spcPct val="0"/>
        </a:spcBef>
        <a:spcAft>
          <a:spcPct val="0"/>
        </a:spcAft>
        <a:defRPr sz="3333">
          <a:solidFill>
            <a:schemeClr val="tx2"/>
          </a:solidFill>
          <a:latin typeface="Times New Roman" pitchFamily="18" charset="0"/>
          <a:cs typeface="Arial" charset="0"/>
        </a:defRPr>
      </a:lvl9pPr>
    </p:titleStyle>
    <p:bodyStyle>
      <a:lvl1pPr marL="304259" indent="-212981" algn="l" rtl="0" eaLnBrk="0" fontAlgn="base" hangingPunct="0">
        <a:spcBef>
          <a:spcPts val="250"/>
        </a:spcBef>
        <a:spcAft>
          <a:spcPts val="500"/>
        </a:spcAft>
        <a:buClr>
          <a:srgbClr val="0070C0"/>
        </a:buClr>
        <a:buFont typeface="Wingdings" panose="05000000000000000000" pitchFamily="2" charset="2"/>
        <a:buChar char="§"/>
        <a:defRPr sz="2333" kern="1200">
          <a:solidFill>
            <a:srgbClr val="002060"/>
          </a:solidFill>
          <a:latin typeface="+mn-lt"/>
          <a:ea typeface="+mn-ea"/>
          <a:cs typeface="+mn-cs"/>
        </a:defRPr>
      </a:lvl1pPr>
      <a:lvl2pPr marL="547666" indent="-205044" algn="l" rtl="0" eaLnBrk="0" fontAlgn="base" hangingPunct="0">
        <a:spcBef>
          <a:spcPts val="250"/>
        </a:spcBef>
        <a:spcAft>
          <a:spcPts val="500"/>
        </a:spcAft>
        <a:buClr>
          <a:srgbClr val="0070C0"/>
        </a:buClr>
        <a:buFont typeface="Wingdings" panose="05000000000000000000" pitchFamily="2" charset="2"/>
        <a:buChar char="§"/>
        <a:defRPr sz="2167" kern="1200">
          <a:solidFill>
            <a:srgbClr val="002060"/>
          </a:solidFill>
          <a:latin typeface="+mn-lt"/>
          <a:ea typeface="+mn-ea"/>
          <a:cs typeface="+mn-cs"/>
        </a:defRPr>
      </a:lvl2pPr>
      <a:lvl3pPr marL="768584" indent="-182555" algn="l" rtl="0" eaLnBrk="0" fontAlgn="base" hangingPunct="0">
        <a:spcBef>
          <a:spcPts val="250"/>
        </a:spcBef>
        <a:spcAft>
          <a:spcPts val="500"/>
        </a:spcAft>
        <a:buClr>
          <a:srgbClr val="0070C0"/>
        </a:buClr>
        <a:buFont typeface="Wingdings" panose="05000000000000000000" pitchFamily="2" charset="2"/>
        <a:buChar char="§"/>
        <a:defRPr sz="2000" kern="1200">
          <a:solidFill>
            <a:srgbClr val="002060"/>
          </a:solidFill>
          <a:latin typeface="+mn-lt"/>
          <a:ea typeface="+mn-ea"/>
          <a:cs typeface="+mn-cs"/>
        </a:defRPr>
      </a:lvl3pPr>
      <a:lvl4pPr marL="982888" indent="-166681" algn="l" rtl="0" eaLnBrk="0" fontAlgn="base" hangingPunct="0">
        <a:spcBef>
          <a:spcPts val="250"/>
        </a:spcBef>
        <a:spcAft>
          <a:spcPts val="500"/>
        </a:spcAft>
        <a:buClr>
          <a:srgbClr val="0070C0"/>
        </a:buClr>
        <a:buFont typeface="Wingdings" panose="05000000000000000000" pitchFamily="2" charset="2"/>
        <a:buChar char="§"/>
        <a:defRPr sz="1833" kern="1200">
          <a:solidFill>
            <a:srgbClr val="002060"/>
          </a:solidFill>
          <a:latin typeface="+mn-lt"/>
          <a:ea typeface="+mn-ea"/>
          <a:cs typeface="+mn-cs"/>
        </a:defRPr>
      </a:lvl4pPr>
      <a:lvl5pPr marL="1157506" indent="-152130" algn="l" rtl="0" eaLnBrk="0" fontAlgn="base" hangingPunct="0">
        <a:spcBef>
          <a:spcPts val="250"/>
        </a:spcBef>
        <a:spcAft>
          <a:spcPts val="500"/>
        </a:spcAft>
        <a:buClr>
          <a:srgbClr val="0070C0"/>
        </a:buClr>
        <a:buFont typeface="Wingdings" panose="05000000000000000000" pitchFamily="2" charset="2"/>
        <a:buChar char="§"/>
        <a:defRPr sz="1667" kern="1200">
          <a:solidFill>
            <a:srgbClr val="002060"/>
          </a:solidFill>
          <a:latin typeface="+mn-lt"/>
          <a:ea typeface="+mn-ea"/>
          <a:cs typeface="+mn-cs"/>
        </a:defRPr>
      </a:lvl5pPr>
      <a:lvl6pPr marL="1341066" indent="-152394" algn="l" rtl="0" eaLnBrk="1" latinLnBrk="0" hangingPunct="1">
        <a:spcBef>
          <a:spcPts val="250"/>
        </a:spcBef>
        <a:buClr>
          <a:schemeClr val="accent3"/>
        </a:buClr>
        <a:buFont typeface="Georgia"/>
        <a:buChar char="▫"/>
        <a:defRPr kumimoji="0" sz="1500" kern="1200">
          <a:solidFill>
            <a:schemeClr val="accent3"/>
          </a:solidFill>
          <a:latin typeface="+mn-lt"/>
          <a:ea typeface="+mn-ea"/>
          <a:cs typeface="+mn-cs"/>
        </a:defRPr>
      </a:lvl6pPr>
      <a:lvl7pPr marL="1523939" indent="-152394" algn="l" rtl="0" eaLnBrk="1" latinLnBrk="0" hangingPunct="1">
        <a:spcBef>
          <a:spcPts val="250"/>
        </a:spcBef>
        <a:buClr>
          <a:schemeClr val="accent3"/>
        </a:buClr>
        <a:buFont typeface="Georgia"/>
        <a:buChar char="▫"/>
        <a:defRPr kumimoji="0" sz="1333" kern="1200">
          <a:solidFill>
            <a:schemeClr val="accent3"/>
          </a:solidFill>
          <a:latin typeface="+mn-lt"/>
          <a:ea typeface="+mn-ea"/>
          <a:cs typeface="+mn-cs"/>
        </a:defRPr>
      </a:lvl7pPr>
      <a:lvl8pPr marL="1691572" indent="-152394" algn="l" rtl="0" eaLnBrk="1" latinLnBrk="0" hangingPunct="1">
        <a:spcBef>
          <a:spcPts val="250"/>
        </a:spcBef>
        <a:buClr>
          <a:schemeClr val="accent3"/>
        </a:buClr>
        <a:buFont typeface="Georgia"/>
        <a:buChar char="◦"/>
        <a:defRPr kumimoji="0" sz="1250" kern="1200">
          <a:solidFill>
            <a:schemeClr val="accent3"/>
          </a:solidFill>
          <a:latin typeface="+mn-lt"/>
          <a:ea typeface="+mn-ea"/>
          <a:cs typeface="+mn-cs"/>
        </a:defRPr>
      </a:lvl8pPr>
      <a:lvl9pPr marL="1866825" indent="-152394" algn="l" rtl="0" eaLnBrk="1" latinLnBrk="0" hangingPunct="1">
        <a:spcBef>
          <a:spcPts val="250"/>
        </a:spcBef>
        <a:buClr>
          <a:schemeClr val="accent3"/>
        </a:buClr>
        <a:buFont typeface="Georgia"/>
        <a:buChar char="◦"/>
        <a:defRPr kumimoji="0" sz="1167"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80985" algn="l" rtl="0" eaLnBrk="1" latinLnBrk="0" hangingPunct="1">
        <a:defRPr kumimoji="0" kern="1200">
          <a:solidFill>
            <a:schemeClr val="tx1"/>
          </a:solidFill>
          <a:latin typeface="+mn-lt"/>
          <a:ea typeface="+mn-ea"/>
          <a:cs typeface="+mn-cs"/>
        </a:defRPr>
      </a:lvl2pPr>
      <a:lvl3pPr marL="761970" algn="l" rtl="0" eaLnBrk="1" latinLnBrk="0" hangingPunct="1">
        <a:defRPr kumimoji="0" kern="1200">
          <a:solidFill>
            <a:schemeClr val="tx1"/>
          </a:solidFill>
          <a:latin typeface="+mn-lt"/>
          <a:ea typeface="+mn-ea"/>
          <a:cs typeface="+mn-cs"/>
        </a:defRPr>
      </a:lvl3pPr>
      <a:lvl4pPr marL="1142954" algn="l" rtl="0" eaLnBrk="1" latinLnBrk="0" hangingPunct="1">
        <a:defRPr kumimoji="0" kern="1200">
          <a:solidFill>
            <a:schemeClr val="tx1"/>
          </a:solidFill>
          <a:latin typeface="+mn-lt"/>
          <a:ea typeface="+mn-ea"/>
          <a:cs typeface="+mn-cs"/>
        </a:defRPr>
      </a:lvl4pPr>
      <a:lvl5pPr marL="1523939" algn="l" rtl="0" eaLnBrk="1" latinLnBrk="0" hangingPunct="1">
        <a:defRPr kumimoji="0" kern="1200">
          <a:solidFill>
            <a:schemeClr val="tx1"/>
          </a:solidFill>
          <a:latin typeface="+mn-lt"/>
          <a:ea typeface="+mn-ea"/>
          <a:cs typeface="+mn-cs"/>
        </a:defRPr>
      </a:lvl5pPr>
      <a:lvl6pPr marL="1904924" algn="l" rtl="0" eaLnBrk="1" latinLnBrk="0" hangingPunct="1">
        <a:defRPr kumimoji="0" kern="1200">
          <a:solidFill>
            <a:schemeClr val="tx1"/>
          </a:solidFill>
          <a:latin typeface="+mn-lt"/>
          <a:ea typeface="+mn-ea"/>
          <a:cs typeface="+mn-cs"/>
        </a:defRPr>
      </a:lvl6pPr>
      <a:lvl7pPr marL="2285909" algn="l" rtl="0" eaLnBrk="1" latinLnBrk="0" hangingPunct="1">
        <a:defRPr kumimoji="0" kern="1200">
          <a:solidFill>
            <a:schemeClr val="tx1"/>
          </a:solidFill>
          <a:latin typeface="+mn-lt"/>
          <a:ea typeface="+mn-ea"/>
          <a:cs typeface="+mn-cs"/>
        </a:defRPr>
      </a:lvl7pPr>
      <a:lvl8pPr marL="2666893" algn="l" rtl="0" eaLnBrk="1" latinLnBrk="0" hangingPunct="1">
        <a:defRPr kumimoji="0" kern="1200">
          <a:solidFill>
            <a:schemeClr val="tx1"/>
          </a:solidFill>
          <a:latin typeface="+mn-lt"/>
          <a:ea typeface="+mn-ea"/>
          <a:cs typeface="+mn-cs"/>
        </a:defRPr>
      </a:lvl8pPr>
      <a:lvl9pPr marL="3047878" algn="l" rtl="0" eaLnBrk="1" latinLnBrk="0" hangingPunct="1">
        <a:defRPr kumimoji="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5125" y="1282349"/>
            <a:ext cx="8415338" cy="1259961"/>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txBox="1">
            <a:spLocks/>
          </p:cNvSpPr>
          <p:nvPr/>
        </p:nvSpPr>
        <p:spPr>
          <a:xfrm>
            <a:off x="8411981" y="5421718"/>
            <a:ext cx="277091" cy="192341"/>
          </a:xfrm>
          <a:prstGeom prst="rect">
            <a:avLst/>
          </a:prstGeom>
        </p:spPr>
        <p:txBody>
          <a:bodyPr vert="horz" wrap="none" lIns="81643" tIns="40821" rIns="81643" bIns="40821" rtlCol="0" anchor="ctr">
            <a:spAutoFit/>
          </a:bodyPr>
          <a:lstStyle>
            <a:lvl1pPr algn="r">
              <a:defRPr sz="1200">
                <a:solidFill>
                  <a:schemeClr val="tx1">
                    <a:tint val="75000"/>
                  </a:schemeClr>
                </a:solidFill>
              </a:defRPr>
            </a:lvl1pPr>
          </a:lstStyle>
          <a:p>
            <a:pPr marL="0" marR="0" lvl="0" indent="0" algn="r" defTabSz="816468" rtl="0" eaLnBrk="1" fontAlgn="auto" latinLnBrk="0" hangingPunct="1">
              <a:lnSpc>
                <a:spcPct val="100000"/>
              </a:lnSpc>
              <a:spcBef>
                <a:spcPts val="0"/>
              </a:spcBef>
              <a:spcAft>
                <a:spcPts val="0"/>
              </a:spcAft>
              <a:buClrTx/>
              <a:buSzTx/>
              <a:buFontTx/>
              <a:buNone/>
              <a:tabLst/>
              <a:defRPr/>
            </a:pPr>
            <a:fld id="{48B40067-BD2A-418A-98BB-08A98047DC47}" type="slidenum">
              <a:rPr kumimoji="0" lang="en-US" sz="714" b="0" i="0" u="none" strike="noStrike" kern="1200" cap="none" spc="0" normalizeH="0" baseline="0" noProof="0" smtClean="0">
                <a:ln>
                  <a:noFill/>
                </a:ln>
                <a:solidFill>
                  <a:srgbClr val="000000">
                    <a:tint val="75000"/>
                  </a:srgbClr>
                </a:solidFill>
                <a:effectLst/>
                <a:uLnTx/>
                <a:uFillTx/>
                <a:latin typeface="Arial" pitchFamily="34" charset="0"/>
                <a:ea typeface="ＭＳ Ｐゴシック" charset="-128"/>
                <a:cs typeface="+mn-cs"/>
              </a:rPr>
              <a:pPr marL="0" marR="0" lvl="0" indent="0" algn="r" defTabSz="816468" rtl="0" eaLnBrk="1" fontAlgn="auto" latinLnBrk="0" hangingPunct="1">
                <a:lnSpc>
                  <a:spcPct val="100000"/>
                </a:lnSpc>
                <a:spcBef>
                  <a:spcPts val="0"/>
                </a:spcBef>
                <a:spcAft>
                  <a:spcPts val="0"/>
                </a:spcAft>
                <a:buClrTx/>
                <a:buSzTx/>
                <a:buFontTx/>
                <a:buNone/>
                <a:tabLst/>
                <a:defRPr/>
              </a:pPr>
              <a:t>‹#›</a:t>
            </a:fld>
            <a:endParaRPr kumimoji="0" lang="en-US" sz="714" b="0" i="0" u="none" strike="noStrike" kern="1200" cap="none" spc="0" normalizeH="0" baseline="0" noProof="0" dirty="0">
              <a:ln>
                <a:noFill/>
              </a:ln>
              <a:solidFill>
                <a:srgbClr val="000000">
                  <a:tint val="75000"/>
                </a:srgbClr>
              </a:solidFill>
              <a:effectLst/>
              <a:uLnTx/>
              <a:uFillTx/>
              <a:latin typeface="Arial" pitchFamily="34" charset="0"/>
              <a:ea typeface="ＭＳ Ｐゴシック" charset="-128"/>
              <a:cs typeface="+mn-cs"/>
            </a:endParaRPr>
          </a:p>
        </p:txBody>
      </p:sp>
      <p:sp>
        <p:nvSpPr>
          <p:cNvPr id="2" name="Title Placeholder 1"/>
          <p:cNvSpPr>
            <a:spLocks noGrp="1"/>
          </p:cNvSpPr>
          <p:nvPr>
            <p:ph type="title"/>
          </p:nvPr>
        </p:nvSpPr>
        <p:spPr>
          <a:xfrm>
            <a:off x="365125" y="395619"/>
            <a:ext cx="8415338" cy="256938"/>
          </a:xfrm>
          <a:prstGeom prst="rect">
            <a:avLst/>
          </a:prstGeom>
        </p:spPr>
        <p:txBody>
          <a:bodyPr vert="horz" wrap="square" lIns="0" tIns="0" rIns="0" bIns="0" rtlCol="0" anchor="ctr">
            <a:spAutoFit/>
          </a:bodyPr>
          <a:lstStyle/>
          <a:p>
            <a:r>
              <a:rPr lang="en-US" dirty="0"/>
              <a:t>Click to edit Master title style</a:t>
            </a:r>
          </a:p>
        </p:txBody>
      </p:sp>
      <p:sp>
        <p:nvSpPr>
          <p:cNvPr id="4" name="Footer Placeholder 3"/>
          <p:cNvSpPr>
            <a:spLocks noGrp="1"/>
          </p:cNvSpPr>
          <p:nvPr>
            <p:ph type="ftr" sz="quarter" idx="3"/>
          </p:nvPr>
        </p:nvSpPr>
        <p:spPr>
          <a:xfrm>
            <a:off x="365130" y="5509174"/>
            <a:ext cx="8014247" cy="176659"/>
          </a:xfrm>
          <a:prstGeom prst="rect">
            <a:avLst/>
          </a:prstGeom>
        </p:spPr>
        <p:txBody>
          <a:bodyPr vert="horz" lIns="91440" tIns="45720" rIns="91440" bIns="45720" rtlCol="0" anchor="ctr"/>
          <a:lstStyle>
            <a:lvl1pPr algn="ctr">
              <a:defRPr sz="536">
                <a:solidFill>
                  <a:schemeClr val="tx1">
                    <a:tint val="75000"/>
                  </a:schemeClr>
                </a:solidFill>
                <a:latin typeface="Arial" pitchFamily="34" charset="0"/>
              </a:defRPr>
            </a:lvl1pPr>
          </a:lstStyle>
          <a:p>
            <a:pPr defTabSz="816468" eaLnBrk="0" fontAlgn="base" hangingPunct="0">
              <a:spcBef>
                <a:spcPct val="0"/>
              </a:spcBef>
              <a:spcAft>
                <a:spcPct val="0"/>
              </a:spcAft>
            </a:pPr>
            <a:r>
              <a:rPr lang="en-US">
                <a:solidFill>
                  <a:srgbClr val="000000">
                    <a:tint val="75000"/>
                  </a:srgbClr>
                </a:solidFill>
                <a:ea typeface="ＭＳ Ｐゴシック" charset="-128"/>
              </a:rPr>
              <a:t>© 2019 Cengage. May not be copied, scanned, or duplicated, in whole or in part, except for use as permitted in a license distributed with a certain product or service or otherwise on a password-protected website for classroom use.</a:t>
            </a:r>
            <a:endParaRPr lang="en-US" dirty="0">
              <a:solidFill>
                <a:srgbClr val="000000">
                  <a:tint val="75000"/>
                </a:srgbClr>
              </a:solidFill>
              <a:ea typeface="ＭＳ Ｐゴシック" charset="-128"/>
            </a:endParaRPr>
          </a:p>
        </p:txBody>
      </p:sp>
      <p:sp>
        <p:nvSpPr>
          <p:cNvPr id="6" name="Rectangle 5"/>
          <p:cNvSpPr/>
          <p:nvPr userDrawn="1"/>
        </p:nvSpPr>
        <p:spPr>
          <a:xfrm>
            <a:off x="0" y="0"/>
            <a:ext cx="9144000" cy="3175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p:nvSpPr>
          <p:cNvPr id="8" name="Rectangle 7"/>
          <p:cNvSpPr/>
          <p:nvPr userDrawn="1"/>
        </p:nvSpPr>
        <p:spPr>
          <a:xfrm>
            <a:off x="0" y="6617"/>
            <a:ext cx="9144000" cy="183885"/>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
        <p:nvSpPr>
          <p:cNvPr id="9" name="Rectangle 8"/>
          <p:cNvSpPr/>
          <p:nvPr userDrawn="1"/>
        </p:nvSpPr>
        <p:spPr>
          <a:xfrm>
            <a:off x="0" y="317500"/>
            <a:ext cx="9144000" cy="4894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Arial" pitchFamily="34" charset="0"/>
              <a:ea typeface="+mn-ea"/>
              <a:cs typeface="+mn-cs"/>
            </a:endParaRPr>
          </a:p>
        </p:txBody>
      </p:sp>
    </p:spTree>
    <p:extLst>
      <p:ext uri="{BB962C8B-B14F-4D97-AF65-F5344CB8AC3E}">
        <p14:creationId xmlns:p14="http://schemas.microsoft.com/office/powerpoint/2010/main" val="396331437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Lst>
  <p:hf sldNum="0" hdr="0" dt="0"/>
  <p:txStyles>
    <p:titleStyle>
      <a:lvl1pPr algn="l" defTabSz="816468" rtl="0" eaLnBrk="1" latinLnBrk="0" hangingPunct="1">
        <a:lnSpc>
          <a:spcPct val="85000"/>
        </a:lnSpc>
        <a:spcBef>
          <a:spcPct val="0"/>
        </a:spcBef>
        <a:buNone/>
        <a:defRPr sz="1964" kern="1200">
          <a:solidFill>
            <a:schemeClr val="accent2"/>
          </a:solidFill>
          <a:latin typeface="Arial" pitchFamily="34" charset="0"/>
          <a:ea typeface="+mj-ea"/>
          <a:cs typeface="+mj-cs"/>
        </a:defRPr>
      </a:lvl1pPr>
    </p:titleStyle>
    <p:bodyStyle>
      <a:lvl1pPr marL="153088" indent="-153088" algn="l" defTabSz="816468" rtl="0" eaLnBrk="1" latinLnBrk="0" hangingPunct="1">
        <a:lnSpc>
          <a:spcPct val="95000"/>
        </a:lnSpc>
        <a:spcBef>
          <a:spcPts val="1071"/>
        </a:spcBef>
        <a:buClr>
          <a:schemeClr val="accent2"/>
        </a:buClr>
        <a:buFont typeface="Arial" pitchFamily="34" charset="0"/>
        <a:buChar char="•"/>
        <a:defRPr sz="1786" kern="1200">
          <a:solidFill>
            <a:schemeClr val="tx1">
              <a:lumMod val="75000"/>
              <a:lumOff val="25000"/>
            </a:schemeClr>
          </a:solidFill>
          <a:latin typeface="Arial" pitchFamily="34" charset="0"/>
          <a:ea typeface="+mn-ea"/>
          <a:cs typeface="+mn-cs"/>
        </a:defRPr>
      </a:lvl1pPr>
      <a:lvl2pPr marL="357205" indent="-153088" algn="l" defTabSz="816468" rtl="0" eaLnBrk="1" latinLnBrk="0" hangingPunct="1">
        <a:lnSpc>
          <a:spcPct val="95000"/>
        </a:lnSpc>
        <a:spcBef>
          <a:spcPts val="536"/>
        </a:spcBef>
        <a:buClr>
          <a:schemeClr val="accent1"/>
        </a:buClr>
        <a:buFont typeface="Arial" pitchFamily="34" charset="0"/>
        <a:buChar char="•"/>
        <a:defRPr sz="1607" kern="1200">
          <a:solidFill>
            <a:schemeClr val="tx1">
              <a:lumMod val="75000"/>
              <a:lumOff val="25000"/>
            </a:schemeClr>
          </a:solidFill>
          <a:latin typeface="Arial" pitchFamily="34" charset="0"/>
          <a:ea typeface="+mn-ea"/>
          <a:cs typeface="+mn-cs"/>
        </a:defRPr>
      </a:lvl2pPr>
      <a:lvl3pPr marL="510292" indent="-102058" algn="l" defTabSz="816468" rtl="0" eaLnBrk="1" latinLnBrk="0" hangingPunct="1">
        <a:lnSpc>
          <a:spcPct val="95000"/>
        </a:lnSpc>
        <a:spcBef>
          <a:spcPct val="20000"/>
        </a:spcBef>
        <a:buClr>
          <a:schemeClr val="tx1">
            <a:lumMod val="75000"/>
            <a:lumOff val="25000"/>
          </a:schemeClr>
        </a:buClr>
        <a:buFont typeface="Arial" pitchFamily="34" charset="0"/>
        <a:buChar char="-"/>
        <a:defRPr sz="1429" kern="1200">
          <a:solidFill>
            <a:schemeClr val="tx1">
              <a:lumMod val="75000"/>
              <a:lumOff val="25000"/>
            </a:schemeClr>
          </a:solidFill>
          <a:latin typeface="Arial" pitchFamily="34" charset="0"/>
          <a:ea typeface="+mn-ea"/>
          <a:cs typeface="+mn-cs"/>
        </a:defRPr>
      </a:lvl3pPr>
      <a:lvl4pPr marL="663380" indent="-102058" algn="l" defTabSz="816468" rtl="0" eaLnBrk="1" latinLnBrk="0" hangingPunct="1">
        <a:lnSpc>
          <a:spcPct val="95000"/>
        </a:lnSpc>
        <a:spcBef>
          <a:spcPct val="20000"/>
        </a:spcBef>
        <a:buFont typeface="Arial" pitchFamily="34" charset="0"/>
        <a:buChar char="•"/>
        <a:defRPr sz="1250" kern="1200">
          <a:solidFill>
            <a:schemeClr val="tx1">
              <a:lumMod val="75000"/>
              <a:lumOff val="25000"/>
            </a:schemeClr>
          </a:solidFill>
          <a:latin typeface="Arial" pitchFamily="34" charset="0"/>
          <a:ea typeface="+mn-ea"/>
          <a:cs typeface="+mn-cs"/>
        </a:defRPr>
      </a:lvl4pPr>
      <a:lvl5pPr marL="816468" indent="-102058" algn="l" defTabSz="816468" rtl="0" eaLnBrk="1" latinLnBrk="0" hangingPunct="1">
        <a:lnSpc>
          <a:spcPct val="95000"/>
        </a:lnSpc>
        <a:spcBef>
          <a:spcPct val="20000"/>
        </a:spcBef>
        <a:buFont typeface="Arial" pitchFamily="34" charset="0"/>
        <a:buChar char="-"/>
        <a:defRPr sz="1250" kern="1200">
          <a:solidFill>
            <a:schemeClr val="tx1">
              <a:lumMod val="75000"/>
              <a:lumOff val="25000"/>
            </a:schemeClr>
          </a:solidFill>
          <a:latin typeface="Arial" pitchFamily="34" charset="0"/>
          <a:ea typeface="+mn-ea"/>
          <a:cs typeface="+mn-cs"/>
        </a:defRPr>
      </a:lvl5pPr>
      <a:lvl6pPr marL="2245286" indent="-204117" algn="l" defTabSz="816468" rtl="0" eaLnBrk="1" latinLnBrk="0" hangingPunct="1">
        <a:spcBef>
          <a:spcPct val="20000"/>
        </a:spcBef>
        <a:buFont typeface="Arial" pitchFamily="34" charset="0"/>
        <a:buChar char="•"/>
        <a:defRPr sz="1786" kern="1200">
          <a:solidFill>
            <a:schemeClr val="tx1"/>
          </a:solidFill>
          <a:latin typeface="+mn-lt"/>
          <a:ea typeface="+mn-ea"/>
          <a:cs typeface="+mn-cs"/>
        </a:defRPr>
      </a:lvl6pPr>
      <a:lvl7pPr marL="2653520" indent="-204117" algn="l" defTabSz="816468" rtl="0" eaLnBrk="1" latinLnBrk="0" hangingPunct="1">
        <a:spcBef>
          <a:spcPct val="20000"/>
        </a:spcBef>
        <a:buFont typeface="Arial" pitchFamily="34" charset="0"/>
        <a:buChar char="•"/>
        <a:defRPr sz="1786" kern="1200">
          <a:solidFill>
            <a:schemeClr val="tx1"/>
          </a:solidFill>
          <a:latin typeface="+mn-lt"/>
          <a:ea typeface="+mn-ea"/>
          <a:cs typeface="+mn-cs"/>
        </a:defRPr>
      </a:lvl7pPr>
      <a:lvl8pPr marL="3061754" indent="-204117" algn="l" defTabSz="816468" rtl="0" eaLnBrk="1" latinLnBrk="0" hangingPunct="1">
        <a:spcBef>
          <a:spcPct val="20000"/>
        </a:spcBef>
        <a:buFont typeface="Arial" pitchFamily="34" charset="0"/>
        <a:buChar char="•"/>
        <a:defRPr sz="1786" kern="1200">
          <a:solidFill>
            <a:schemeClr val="tx1"/>
          </a:solidFill>
          <a:latin typeface="+mn-lt"/>
          <a:ea typeface="+mn-ea"/>
          <a:cs typeface="+mn-cs"/>
        </a:defRPr>
      </a:lvl8pPr>
      <a:lvl9pPr marL="3469988" indent="-204117" algn="l" defTabSz="816468" rtl="0" eaLnBrk="1" latinLnBrk="0" hangingPunct="1">
        <a:spcBef>
          <a:spcPct val="20000"/>
        </a:spcBef>
        <a:buFont typeface="Arial" pitchFamily="34" charset="0"/>
        <a:buChar char="•"/>
        <a:defRPr sz="1786" kern="1200">
          <a:solidFill>
            <a:schemeClr val="tx1"/>
          </a:solidFill>
          <a:latin typeface="+mn-lt"/>
          <a:ea typeface="+mn-ea"/>
          <a:cs typeface="+mn-cs"/>
        </a:defRPr>
      </a:lvl9pPr>
    </p:bodyStyle>
    <p:otherStyle>
      <a:defPPr>
        <a:defRPr lang="en-US"/>
      </a:defPPr>
      <a:lvl1pPr marL="0" algn="l" defTabSz="816468" rtl="0" eaLnBrk="1" latinLnBrk="0" hangingPunct="1">
        <a:defRPr sz="1607" kern="1200">
          <a:solidFill>
            <a:schemeClr val="tx1"/>
          </a:solidFill>
          <a:latin typeface="+mn-lt"/>
          <a:ea typeface="+mn-ea"/>
          <a:cs typeface="+mn-cs"/>
        </a:defRPr>
      </a:lvl1pPr>
      <a:lvl2pPr marL="408234" algn="l" defTabSz="816468" rtl="0" eaLnBrk="1" latinLnBrk="0" hangingPunct="1">
        <a:defRPr sz="1607" kern="1200">
          <a:solidFill>
            <a:schemeClr val="tx1"/>
          </a:solidFill>
          <a:latin typeface="+mn-lt"/>
          <a:ea typeface="+mn-ea"/>
          <a:cs typeface="+mn-cs"/>
        </a:defRPr>
      </a:lvl2pPr>
      <a:lvl3pPr marL="816468" algn="l" defTabSz="816468" rtl="0" eaLnBrk="1" latinLnBrk="0" hangingPunct="1">
        <a:defRPr sz="1607" kern="1200">
          <a:solidFill>
            <a:schemeClr val="tx1"/>
          </a:solidFill>
          <a:latin typeface="+mn-lt"/>
          <a:ea typeface="+mn-ea"/>
          <a:cs typeface="+mn-cs"/>
        </a:defRPr>
      </a:lvl3pPr>
      <a:lvl4pPr marL="1224702" algn="l" defTabSz="816468" rtl="0" eaLnBrk="1" latinLnBrk="0" hangingPunct="1">
        <a:defRPr sz="1607" kern="1200">
          <a:solidFill>
            <a:schemeClr val="tx1"/>
          </a:solidFill>
          <a:latin typeface="+mn-lt"/>
          <a:ea typeface="+mn-ea"/>
          <a:cs typeface="+mn-cs"/>
        </a:defRPr>
      </a:lvl4pPr>
      <a:lvl5pPr marL="1632936" algn="l" defTabSz="816468" rtl="0" eaLnBrk="1" latinLnBrk="0" hangingPunct="1">
        <a:defRPr sz="1607" kern="1200">
          <a:solidFill>
            <a:schemeClr val="tx1"/>
          </a:solidFill>
          <a:latin typeface="+mn-lt"/>
          <a:ea typeface="+mn-ea"/>
          <a:cs typeface="+mn-cs"/>
        </a:defRPr>
      </a:lvl5pPr>
      <a:lvl6pPr marL="2041169" algn="l" defTabSz="816468" rtl="0" eaLnBrk="1" latinLnBrk="0" hangingPunct="1">
        <a:defRPr sz="1607" kern="1200">
          <a:solidFill>
            <a:schemeClr val="tx1"/>
          </a:solidFill>
          <a:latin typeface="+mn-lt"/>
          <a:ea typeface="+mn-ea"/>
          <a:cs typeface="+mn-cs"/>
        </a:defRPr>
      </a:lvl6pPr>
      <a:lvl7pPr marL="2449403" algn="l" defTabSz="816468" rtl="0" eaLnBrk="1" latinLnBrk="0" hangingPunct="1">
        <a:defRPr sz="1607" kern="1200">
          <a:solidFill>
            <a:schemeClr val="tx1"/>
          </a:solidFill>
          <a:latin typeface="+mn-lt"/>
          <a:ea typeface="+mn-ea"/>
          <a:cs typeface="+mn-cs"/>
        </a:defRPr>
      </a:lvl7pPr>
      <a:lvl8pPr marL="2857637" algn="l" defTabSz="816468" rtl="0" eaLnBrk="1" latinLnBrk="0" hangingPunct="1">
        <a:defRPr sz="1607" kern="1200">
          <a:solidFill>
            <a:schemeClr val="tx1"/>
          </a:solidFill>
          <a:latin typeface="+mn-lt"/>
          <a:ea typeface="+mn-ea"/>
          <a:cs typeface="+mn-cs"/>
        </a:defRPr>
      </a:lvl8pPr>
      <a:lvl9pPr marL="3265871" algn="l" defTabSz="816468" rtl="0" eaLnBrk="1" latinLnBrk="0" hangingPunct="1">
        <a:defRPr sz="1607"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useBgFill="1">
        <p:nvSpPr>
          <p:cNvPr id="33" name="Rounded Rectangle 32"/>
          <p:cNvSpPr/>
          <p:nvPr/>
        </p:nvSpPr>
        <p:spPr bwMode="white">
          <a:xfrm>
            <a:off x="5407027" y="414074"/>
            <a:ext cx="3063875" cy="238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1027" name="Title Placeholder 21"/>
          <p:cNvSpPr>
            <a:spLocks noGrp="1"/>
          </p:cNvSpPr>
          <p:nvPr>
            <p:ph type="title"/>
          </p:nvPr>
        </p:nvSpPr>
        <p:spPr bwMode="auto">
          <a:xfrm>
            <a:off x="457200" y="381000"/>
            <a:ext cx="82296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8" name="Text Placeholder 12"/>
          <p:cNvSpPr>
            <a:spLocks noGrp="1"/>
          </p:cNvSpPr>
          <p:nvPr>
            <p:ph type="body" idx="1"/>
          </p:nvPr>
        </p:nvSpPr>
        <p:spPr bwMode="auto">
          <a:xfrm>
            <a:off x="457200" y="1333500"/>
            <a:ext cx="8229600" cy="408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23" name="Slide Number Placeholder 22"/>
          <p:cNvSpPr>
            <a:spLocks noGrp="1"/>
          </p:cNvSpPr>
          <p:nvPr>
            <p:ph type="sldNum" sz="quarter" idx="4"/>
          </p:nvPr>
        </p:nvSpPr>
        <p:spPr>
          <a:xfrm>
            <a:off x="8686800" y="5461000"/>
            <a:ext cx="457200" cy="2540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smtClean="0"/>
            </a:lvl1pPr>
          </a:lstStyle>
          <a:p>
            <a:pPr defTabSz="816468" fontAlgn="base">
              <a:spcBef>
                <a:spcPct val="0"/>
              </a:spcBef>
              <a:spcAft>
                <a:spcPct val="0"/>
              </a:spcAft>
              <a:defRPr/>
            </a:pPr>
            <a:fld id="{DEF1EF42-B1D2-4191-B29B-37B46D44C0F8}" type="slidenum">
              <a:rPr lang="en-US" altLang="en-US" smtClean="0">
                <a:solidFill>
                  <a:prstClr val="black"/>
                </a:solidFill>
                <a:latin typeface="Arial" panose="020B0604020202020204" pitchFamily="34" charset="0"/>
                <a:ea typeface="ＭＳ Ｐゴシック" charset="-128"/>
              </a:rPr>
              <a:pPr defTabSz="816468" fontAlgn="base">
                <a:spcBef>
                  <a:spcPct val="0"/>
                </a:spcBef>
                <a:spcAft>
                  <a:spcPct val="0"/>
                </a:spcAft>
                <a:defRPr/>
              </a:pPr>
              <a:t>‹#›</a:t>
            </a:fld>
            <a:endParaRPr lang="en-US" altLang="en-US">
              <a:solidFill>
                <a:prstClr val="black"/>
              </a:solidFill>
              <a:latin typeface="Arial" panose="020B0604020202020204" pitchFamily="34" charset="0"/>
              <a:ea typeface="ＭＳ Ｐゴシック" charset="-128"/>
            </a:endParaRPr>
          </a:p>
        </p:txBody>
      </p:sp>
      <p:sp>
        <p:nvSpPr>
          <p:cNvPr id="20" name="Rectangle 19"/>
          <p:cNvSpPr/>
          <p:nvPr userDrawn="1"/>
        </p:nvSpPr>
        <p:spPr>
          <a:xfrm>
            <a:off x="0" y="0"/>
            <a:ext cx="9144000" cy="3175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21" name="Rectangle 20"/>
          <p:cNvSpPr/>
          <p:nvPr userDrawn="1"/>
        </p:nvSpPr>
        <p:spPr>
          <a:xfrm>
            <a:off x="0" y="6616"/>
            <a:ext cx="9144000" cy="183885"/>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24" name="Rectangle 23"/>
          <p:cNvSpPr/>
          <p:nvPr userDrawn="1"/>
        </p:nvSpPr>
        <p:spPr>
          <a:xfrm>
            <a:off x="0" y="317500"/>
            <a:ext cx="9144000" cy="4894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816468" rtl="0" eaLnBrk="1" fontAlgn="base" latinLnBrk="0" hangingPunct="1">
              <a:lnSpc>
                <a:spcPct val="100000"/>
              </a:lnSpc>
              <a:spcBef>
                <a:spcPct val="0"/>
              </a:spcBef>
              <a:spcAft>
                <a:spcPct val="0"/>
              </a:spcAft>
              <a:buClrTx/>
              <a:buSzTx/>
              <a:buFontTx/>
              <a:buNone/>
              <a:tabLst/>
              <a:defRPr/>
            </a:pPr>
            <a:endParaRPr kumimoji="0" lang="en-US" sz="1607" b="0" i="0" u="none" strike="noStrike" kern="1200" cap="none" spc="0" normalizeH="0" baseline="0" noProof="0">
              <a:ln>
                <a:noFill/>
              </a:ln>
              <a:solidFill>
                <a:prstClr val="white"/>
              </a:solidFill>
              <a:effectLst/>
              <a:uLnTx/>
              <a:uFillTx/>
              <a:latin typeface="Times New Roman"/>
              <a:ea typeface="+mn-ea"/>
              <a:cs typeface="+mn-cs"/>
            </a:endParaRPr>
          </a:p>
        </p:txBody>
      </p:sp>
      <p:sp>
        <p:nvSpPr>
          <p:cNvPr id="1033" name="TextBox 8"/>
          <p:cNvSpPr txBox="1">
            <a:spLocks noChangeArrowheads="1"/>
          </p:cNvSpPr>
          <p:nvPr userDrawn="1"/>
        </p:nvSpPr>
        <p:spPr bwMode="auto">
          <a:xfrm>
            <a:off x="533400" y="5270500"/>
            <a:ext cx="8077200" cy="27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marL="0" marR="0" lvl="0" indent="0" algn="ctr" defTabSz="816468" rtl="0" eaLnBrk="0" fontAlgn="base" latinLnBrk="0" hangingPunct="0">
              <a:lnSpc>
                <a:spcPct val="100000"/>
              </a:lnSpc>
              <a:spcBef>
                <a:spcPct val="0"/>
              </a:spcBef>
              <a:spcAft>
                <a:spcPct val="0"/>
              </a:spcAft>
              <a:buClrTx/>
              <a:buSzTx/>
              <a:buFontTx/>
              <a:buNone/>
              <a:tabLst/>
              <a:defRPr/>
            </a:pPr>
            <a:r>
              <a:rPr kumimoji="0" lang="en-US" altLang="en-US" sz="583" b="0" i="0" u="none" strike="noStrike" kern="1200" cap="none" spc="0" normalizeH="0" baseline="0" noProof="0" dirty="0">
                <a:ln>
                  <a:noFill/>
                </a:ln>
                <a:solidFill>
                  <a:prstClr val="white">
                    <a:lumMod val="65000"/>
                  </a:prstClr>
                </a:solidFill>
                <a:effectLst/>
                <a:uLnTx/>
                <a:uFillTx/>
                <a:latin typeface="Calibri" pitchFamily="34" charset="0"/>
                <a:ea typeface="ＭＳ Ｐゴシック" charset="-128"/>
                <a:cs typeface="+mn-cs"/>
              </a:rPr>
              <a:t>©2017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  </a:t>
            </a:r>
          </a:p>
        </p:txBody>
      </p:sp>
    </p:spTree>
    <p:extLst>
      <p:ext uri="{BB962C8B-B14F-4D97-AF65-F5344CB8AC3E}">
        <p14:creationId xmlns:p14="http://schemas.microsoft.com/office/powerpoint/2010/main" val="1782971347"/>
      </p:ext>
    </p:extLst>
  </p:cSld>
  <p:clrMap bg1="lt1" tx1="dk1" bg2="lt2" tx2="dk2" accent1="accent1" accent2="accent2" accent3="accent3" accent4="accent4" accent5="accent5" accent6="accent6" hlink="hlink" folHlink="folHlink"/>
  <p:sldLayoutIdLst>
    <p:sldLayoutId id="2147483754" r:id="rId1"/>
    <p:sldLayoutId id="2147483755" r:id="rId2"/>
  </p:sldLayoutIdLst>
  <p:hf hdr="0" ftr="0" dt="0"/>
  <p:txStyles>
    <p:titleStyle>
      <a:lvl1pPr algn="ctr" rtl="0" eaLnBrk="0" fontAlgn="base" hangingPunct="0">
        <a:spcBef>
          <a:spcPct val="0"/>
        </a:spcBef>
        <a:spcAft>
          <a:spcPct val="0"/>
        </a:spcAft>
        <a:defRPr sz="3333" kern="1200">
          <a:solidFill>
            <a:schemeClr val="accent3">
              <a:lumMod val="75000"/>
            </a:schemeClr>
          </a:solidFill>
          <a:latin typeface="+mn-lt"/>
          <a:ea typeface="+mj-ea"/>
          <a:cs typeface="Arial" panose="020B0604020202020204" pitchFamily="34" charset="0"/>
        </a:defRPr>
      </a:lvl1pPr>
      <a:lvl2pPr algn="ctr" rtl="0" eaLnBrk="0" fontAlgn="base" hangingPunct="0">
        <a:spcBef>
          <a:spcPct val="0"/>
        </a:spcBef>
        <a:spcAft>
          <a:spcPct val="0"/>
        </a:spcAft>
        <a:defRPr sz="3333">
          <a:solidFill>
            <a:schemeClr val="tx2"/>
          </a:solidFill>
          <a:latin typeface="Times New Roman" pitchFamily="18" charset="0"/>
          <a:cs typeface="Arial" charset="0"/>
        </a:defRPr>
      </a:lvl2pPr>
      <a:lvl3pPr algn="ctr" rtl="0" eaLnBrk="0" fontAlgn="base" hangingPunct="0">
        <a:spcBef>
          <a:spcPct val="0"/>
        </a:spcBef>
        <a:spcAft>
          <a:spcPct val="0"/>
        </a:spcAft>
        <a:defRPr sz="3333">
          <a:solidFill>
            <a:schemeClr val="tx2"/>
          </a:solidFill>
          <a:latin typeface="Times New Roman" pitchFamily="18" charset="0"/>
          <a:cs typeface="Arial" charset="0"/>
        </a:defRPr>
      </a:lvl3pPr>
      <a:lvl4pPr algn="ctr" rtl="0" eaLnBrk="0" fontAlgn="base" hangingPunct="0">
        <a:spcBef>
          <a:spcPct val="0"/>
        </a:spcBef>
        <a:spcAft>
          <a:spcPct val="0"/>
        </a:spcAft>
        <a:defRPr sz="3333">
          <a:solidFill>
            <a:schemeClr val="tx2"/>
          </a:solidFill>
          <a:latin typeface="Times New Roman" pitchFamily="18" charset="0"/>
          <a:cs typeface="Arial" charset="0"/>
        </a:defRPr>
      </a:lvl4pPr>
      <a:lvl5pPr algn="ctr" rtl="0" eaLnBrk="0" fontAlgn="base" hangingPunct="0">
        <a:spcBef>
          <a:spcPct val="0"/>
        </a:spcBef>
        <a:spcAft>
          <a:spcPct val="0"/>
        </a:spcAft>
        <a:defRPr sz="3333">
          <a:solidFill>
            <a:schemeClr val="tx2"/>
          </a:solidFill>
          <a:latin typeface="Times New Roman" pitchFamily="18" charset="0"/>
          <a:cs typeface="Arial" charset="0"/>
        </a:defRPr>
      </a:lvl5pPr>
      <a:lvl6pPr marL="381005" algn="ctr" rtl="0" fontAlgn="base">
        <a:spcBef>
          <a:spcPct val="0"/>
        </a:spcBef>
        <a:spcAft>
          <a:spcPct val="0"/>
        </a:spcAft>
        <a:defRPr sz="3333">
          <a:solidFill>
            <a:schemeClr val="tx2"/>
          </a:solidFill>
          <a:latin typeface="Times New Roman" pitchFamily="18" charset="0"/>
          <a:cs typeface="Arial" charset="0"/>
        </a:defRPr>
      </a:lvl6pPr>
      <a:lvl7pPr marL="762010" algn="ctr" rtl="0" fontAlgn="base">
        <a:spcBef>
          <a:spcPct val="0"/>
        </a:spcBef>
        <a:spcAft>
          <a:spcPct val="0"/>
        </a:spcAft>
        <a:defRPr sz="3333">
          <a:solidFill>
            <a:schemeClr val="tx2"/>
          </a:solidFill>
          <a:latin typeface="Times New Roman" pitchFamily="18" charset="0"/>
          <a:cs typeface="Arial" charset="0"/>
        </a:defRPr>
      </a:lvl7pPr>
      <a:lvl8pPr marL="1143014" algn="ctr" rtl="0" fontAlgn="base">
        <a:spcBef>
          <a:spcPct val="0"/>
        </a:spcBef>
        <a:spcAft>
          <a:spcPct val="0"/>
        </a:spcAft>
        <a:defRPr sz="3333">
          <a:solidFill>
            <a:schemeClr val="tx2"/>
          </a:solidFill>
          <a:latin typeface="Times New Roman" pitchFamily="18" charset="0"/>
          <a:cs typeface="Arial" charset="0"/>
        </a:defRPr>
      </a:lvl8pPr>
      <a:lvl9pPr marL="1524019" algn="ctr" rtl="0" fontAlgn="base">
        <a:spcBef>
          <a:spcPct val="0"/>
        </a:spcBef>
        <a:spcAft>
          <a:spcPct val="0"/>
        </a:spcAft>
        <a:defRPr sz="3333">
          <a:solidFill>
            <a:schemeClr val="tx2"/>
          </a:solidFill>
          <a:latin typeface="Times New Roman" pitchFamily="18" charset="0"/>
          <a:cs typeface="Arial" charset="0"/>
        </a:defRPr>
      </a:lvl9pPr>
    </p:titleStyle>
    <p:bodyStyle>
      <a:lvl1pPr marL="304274" indent="-212992" algn="l" rtl="0" eaLnBrk="0" fontAlgn="base" hangingPunct="0">
        <a:spcBef>
          <a:spcPts val="250"/>
        </a:spcBef>
        <a:spcAft>
          <a:spcPts val="500"/>
        </a:spcAft>
        <a:buClr>
          <a:srgbClr val="0070C0"/>
        </a:buClr>
        <a:buFont typeface="Wingdings" panose="05000000000000000000" pitchFamily="2" charset="2"/>
        <a:buChar char="§"/>
        <a:defRPr sz="2333" kern="1200">
          <a:solidFill>
            <a:srgbClr val="002060"/>
          </a:solidFill>
          <a:latin typeface="+mn-lt"/>
          <a:ea typeface="+mn-ea"/>
          <a:cs typeface="+mn-cs"/>
        </a:defRPr>
      </a:lvl1pPr>
      <a:lvl2pPr marL="547694" indent="-205055" algn="l" rtl="0" eaLnBrk="0" fontAlgn="base" hangingPunct="0">
        <a:spcBef>
          <a:spcPts val="250"/>
        </a:spcBef>
        <a:spcAft>
          <a:spcPts val="500"/>
        </a:spcAft>
        <a:buClr>
          <a:srgbClr val="0070C0"/>
        </a:buClr>
        <a:buFont typeface="Wingdings" panose="05000000000000000000" pitchFamily="2" charset="2"/>
        <a:buChar char="§"/>
        <a:defRPr sz="2167" kern="1200">
          <a:solidFill>
            <a:srgbClr val="002060"/>
          </a:solidFill>
          <a:latin typeface="+mn-lt"/>
          <a:ea typeface="+mn-ea"/>
          <a:cs typeface="+mn-cs"/>
        </a:defRPr>
      </a:lvl2pPr>
      <a:lvl3pPr marL="768624" indent="-182565" algn="l" rtl="0" eaLnBrk="0" fontAlgn="base" hangingPunct="0">
        <a:spcBef>
          <a:spcPts val="250"/>
        </a:spcBef>
        <a:spcAft>
          <a:spcPts val="500"/>
        </a:spcAft>
        <a:buClr>
          <a:srgbClr val="0070C0"/>
        </a:buClr>
        <a:buFont typeface="Wingdings" panose="05000000000000000000" pitchFamily="2" charset="2"/>
        <a:buChar char="§"/>
        <a:defRPr sz="2000" kern="1200">
          <a:solidFill>
            <a:srgbClr val="002060"/>
          </a:solidFill>
          <a:latin typeface="+mn-lt"/>
          <a:ea typeface="+mn-ea"/>
          <a:cs typeface="+mn-cs"/>
        </a:defRPr>
      </a:lvl3pPr>
      <a:lvl4pPr marL="982939" indent="-166689" algn="l" rtl="0" eaLnBrk="0" fontAlgn="base" hangingPunct="0">
        <a:spcBef>
          <a:spcPts val="250"/>
        </a:spcBef>
        <a:spcAft>
          <a:spcPts val="500"/>
        </a:spcAft>
        <a:buClr>
          <a:srgbClr val="0070C0"/>
        </a:buClr>
        <a:buFont typeface="Wingdings" panose="05000000000000000000" pitchFamily="2" charset="2"/>
        <a:buChar char="§"/>
        <a:defRPr sz="1833" kern="1200">
          <a:solidFill>
            <a:srgbClr val="002060"/>
          </a:solidFill>
          <a:latin typeface="+mn-lt"/>
          <a:ea typeface="+mn-ea"/>
          <a:cs typeface="+mn-cs"/>
        </a:defRPr>
      </a:lvl4pPr>
      <a:lvl5pPr marL="1157566" indent="-152138" algn="l" rtl="0" eaLnBrk="0" fontAlgn="base" hangingPunct="0">
        <a:spcBef>
          <a:spcPts val="250"/>
        </a:spcBef>
        <a:spcAft>
          <a:spcPts val="500"/>
        </a:spcAft>
        <a:buClr>
          <a:srgbClr val="0070C0"/>
        </a:buClr>
        <a:buFont typeface="Wingdings" panose="05000000000000000000" pitchFamily="2" charset="2"/>
        <a:buChar char="§"/>
        <a:defRPr sz="1667" kern="1200">
          <a:solidFill>
            <a:srgbClr val="002060"/>
          </a:solidFill>
          <a:latin typeface="+mn-lt"/>
          <a:ea typeface="+mn-ea"/>
          <a:cs typeface="+mn-cs"/>
        </a:defRPr>
      </a:lvl5pPr>
      <a:lvl6pPr marL="1341137" indent="-152402" algn="l" rtl="0" eaLnBrk="1" latinLnBrk="0" hangingPunct="1">
        <a:spcBef>
          <a:spcPts val="250"/>
        </a:spcBef>
        <a:buClr>
          <a:schemeClr val="accent3"/>
        </a:buClr>
        <a:buFont typeface="Georgia"/>
        <a:buChar char="▫"/>
        <a:defRPr kumimoji="0" sz="1500" kern="1200">
          <a:solidFill>
            <a:schemeClr val="accent3"/>
          </a:solidFill>
          <a:latin typeface="+mn-lt"/>
          <a:ea typeface="+mn-ea"/>
          <a:cs typeface="+mn-cs"/>
        </a:defRPr>
      </a:lvl6pPr>
      <a:lvl7pPr marL="1524019" indent="-152402" algn="l" rtl="0" eaLnBrk="1" latinLnBrk="0" hangingPunct="1">
        <a:spcBef>
          <a:spcPts val="250"/>
        </a:spcBef>
        <a:buClr>
          <a:schemeClr val="accent3"/>
        </a:buClr>
        <a:buFont typeface="Georgia"/>
        <a:buChar char="▫"/>
        <a:defRPr kumimoji="0" sz="1333" kern="1200">
          <a:solidFill>
            <a:schemeClr val="accent3"/>
          </a:solidFill>
          <a:latin typeface="+mn-lt"/>
          <a:ea typeface="+mn-ea"/>
          <a:cs typeface="+mn-cs"/>
        </a:defRPr>
      </a:lvl7pPr>
      <a:lvl8pPr marL="1691661" indent="-152402" algn="l" rtl="0" eaLnBrk="1" latinLnBrk="0" hangingPunct="1">
        <a:spcBef>
          <a:spcPts val="250"/>
        </a:spcBef>
        <a:buClr>
          <a:schemeClr val="accent3"/>
        </a:buClr>
        <a:buFont typeface="Georgia"/>
        <a:buChar char="◦"/>
        <a:defRPr kumimoji="0" sz="1250" kern="1200">
          <a:solidFill>
            <a:schemeClr val="accent3"/>
          </a:solidFill>
          <a:latin typeface="+mn-lt"/>
          <a:ea typeface="+mn-ea"/>
          <a:cs typeface="+mn-cs"/>
        </a:defRPr>
      </a:lvl8pPr>
      <a:lvl9pPr marL="1866923" indent="-152402" algn="l" rtl="0" eaLnBrk="1" latinLnBrk="0" hangingPunct="1">
        <a:spcBef>
          <a:spcPts val="250"/>
        </a:spcBef>
        <a:buClr>
          <a:schemeClr val="accent3"/>
        </a:buClr>
        <a:buFont typeface="Georgia"/>
        <a:buChar char="◦"/>
        <a:defRPr kumimoji="0" sz="1167"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81005" algn="l" rtl="0" eaLnBrk="1" latinLnBrk="0" hangingPunct="1">
        <a:defRPr kumimoji="0" kern="1200">
          <a:solidFill>
            <a:schemeClr val="tx1"/>
          </a:solidFill>
          <a:latin typeface="+mn-lt"/>
          <a:ea typeface="+mn-ea"/>
          <a:cs typeface="+mn-cs"/>
        </a:defRPr>
      </a:lvl2pPr>
      <a:lvl3pPr marL="762010" algn="l" rtl="0" eaLnBrk="1" latinLnBrk="0" hangingPunct="1">
        <a:defRPr kumimoji="0" kern="1200">
          <a:solidFill>
            <a:schemeClr val="tx1"/>
          </a:solidFill>
          <a:latin typeface="+mn-lt"/>
          <a:ea typeface="+mn-ea"/>
          <a:cs typeface="+mn-cs"/>
        </a:defRPr>
      </a:lvl3pPr>
      <a:lvl4pPr marL="1143014" algn="l" rtl="0" eaLnBrk="1" latinLnBrk="0" hangingPunct="1">
        <a:defRPr kumimoji="0" kern="1200">
          <a:solidFill>
            <a:schemeClr val="tx1"/>
          </a:solidFill>
          <a:latin typeface="+mn-lt"/>
          <a:ea typeface="+mn-ea"/>
          <a:cs typeface="+mn-cs"/>
        </a:defRPr>
      </a:lvl4pPr>
      <a:lvl5pPr marL="1524019" algn="l" rtl="0" eaLnBrk="1" latinLnBrk="0" hangingPunct="1">
        <a:defRPr kumimoji="0" kern="1200">
          <a:solidFill>
            <a:schemeClr val="tx1"/>
          </a:solidFill>
          <a:latin typeface="+mn-lt"/>
          <a:ea typeface="+mn-ea"/>
          <a:cs typeface="+mn-cs"/>
        </a:defRPr>
      </a:lvl5pPr>
      <a:lvl6pPr marL="1905024" algn="l" rtl="0" eaLnBrk="1" latinLnBrk="0" hangingPunct="1">
        <a:defRPr kumimoji="0" kern="1200">
          <a:solidFill>
            <a:schemeClr val="tx1"/>
          </a:solidFill>
          <a:latin typeface="+mn-lt"/>
          <a:ea typeface="+mn-ea"/>
          <a:cs typeface="+mn-cs"/>
        </a:defRPr>
      </a:lvl6pPr>
      <a:lvl7pPr marL="2286028" algn="l" rtl="0" eaLnBrk="1" latinLnBrk="0" hangingPunct="1">
        <a:defRPr kumimoji="0" kern="1200">
          <a:solidFill>
            <a:schemeClr val="tx1"/>
          </a:solidFill>
          <a:latin typeface="+mn-lt"/>
          <a:ea typeface="+mn-ea"/>
          <a:cs typeface="+mn-cs"/>
        </a:defRPr>
      </a:lvl7pPr>
      <a:lvl8pPr marL="2667032" algn="l" rtl="0" eaLnBrk="1" latinLnBrk="0" hangingPunct="1">
        <a:defRPr kumimoji="0" kern="1200">
          <a:solidFill>
            <a:schemeClr val="tx1"/>
          </a:solidFill>
          <a:latin typeface="+mn-lt"/>
          <a:ea typeface="+mn-ea"/>
          <a:cs typeface="+mn-cs"/>
        </a:defRPr>
      </a:lvl8pPr>
      <a:lvl9pPr marL="3048037"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9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57.png"/></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8665" y="1995368"/>
            <a:ext cx="5573598" cy="764660"/>
          </a:xfrm>
        </p:spPr>
        <p:txBody>
          <a:bodyPr>
            <a:normAutofit/>
          </a:bodyPr>
          <a:lstStyle/>
          <a:p>
            <a:r>
              <a:rPr lang="en-US" sz="3600" dirty="0">
                <a:solidFill>
                  <a:schemeClr val="tx1"/>
                </a:solidFill>
              </a:rPr>
              <a:t>CMPG311 – </a:t>
            </a:r>
            <a:r>
              <a:rPr lang="en-US" sz="2800" dirty="0">
                <a:solidFill>
                  <a:schemeClr val="tx1"/>
                </a:solidFill>
              </a:rPr>
              <a:t>DATABASES</a:t>
            </a:r>
            <a:endParaRPr lang="en-US" sz="3200" dirty="0">
              <a:solidFill>
                <a:schemeClr val="tx1"/>
              </a:solidFill>
            </a:endParaRPr>
          </a:p>
        </p:txBody>
      </p:sp>
      <p:sp>
        <p:nvSpPr>
          <p:cNvPr id="3" name="Subtitle 2"/>
          <p:cNvSpPr>
            <a:spLocks noGrp="1"/>
          </p:cNvSpPr>
          <p:nvPr>
            <p:ph type="subTitle" idx="1"/>
          </p:nvPr>
        </p:nvSpPr>
        <p:spPr>
          <a:xfrm>
            <a:off x="638665" y="2846127"/>
            <a:ext cx="5573598" cy="1421073"/>
          </a:xfrm>
        </p:spPr>
        <p:txBody>
          <a:bodyPr>
            <a:normAutofit/>
          </a:bodyPr>
          <a:lstStyle/>
          <a:p>
            <a:endParaRPr lang="en-US" i="0" dirty="0"/>
          </a:p>
          <a:p>
            <a:r>
              <a:rPr lang="en-US" sz="2400" i="0" dirty="0"/>
              <a:t>SQL Lessons 1 - 6</a:t>
            </a:r>
          </a:p>
        </p:txBody>
      </p:sp>
      <p:sp>
        <p:nvSpPr>
          <p:cNvPr id="4" name="Text Placeholder 23"/>
          <p:cNvSpPr>
            <a:spLocks noGrp="1"/>
          </p:cNvSpPr>
          <p:nvPr>
            <p:ph type="body" sz="quarter" idx="10"/>
          </p:nvPr>
        </p:nvSpPr>
        <p:spPr>
          <a:xfrm>
            <a:off x="638175" y="4523977"/>
            <a:ext cx="4819945" cy="615574"/>
          </a:xfrm>
        </p:spPr>
        <p:txBody>
          <a:bodyPr>
            <a:noAutofit/>
          </a:bodyPr>
          <a:lstStyle>
            <a:lvl1pPr marL="0" indent="0">
              <a:buNone/>
              <a:defRPr sz="1200">
                <a:solidFill>
                  <a:schemeClr val="tx1">
                    <a:lumMod val="75000"/>
                    <a:lumOff val="25000"/>
                  </a:schemeClr>
                </a:solidFill>
                <a:latin typeface="Arial" charset="0"/>
                <a:ea typeface="Arial" charset="0"/>
                <a:cs typeface="Arial" charset="0"/>
              </a:defRPr>
            </a:lvl1pPr>
            <a:lvl2pPr marL="457200" indent="0">
              <a:buNone/>
              <a:defRPr sz="1200">
                <a:latin typeface="Arial" charset="0"/>
                <a:ea typeface="Arial" charset="0"/>
                <a:cs typeface="Arial" charset="0"/>
              </a:defRPr>
            </a:lvl2pPr>
            <a:lvl3pPr marL="914400" indent="0">
              <a:buNone/>
              <a:defRPr sz="1200">
                <a:latin typeface="Arial" charset="0"/>
                <a:ea typeface="Arial" charset="0"/>
                <a:cs typeface="Arial" charset="0"/>
              </a:defRPr>
            </a:lvl3pPr>
            <a:lvl4pPr marL="1371600" indent="0">
              <a:buNone/>
              <a:defRPr sz="1200">
                <a:latin typeface="Arial" charset="0"/>
                <a:ea typeface="Arial" charset="0"/>
                <a:cs typeface="Arial" charset="0"/>
              </a:defRPr>
            </a:lvl4pPr>
            <a:lvl5pPr marL="1828800" indent="0">
              <a:buNone/>
              <a:defRPr sz="1200">
                <a:latin typeface="Arial" charset="0"/>
                <a:ea typeface="Arial" charset="0"/>
                <a:cs typeface="Arial" charset="0"/>
              </a:defRPr>
            </a:lvl5pPr>
          </a:lstStyle>
          <a:p>
            <a:pPr lvl="0"/>
            <a:r>
              <a:rPr lang="en-ZA" dirty="0" err="1"/>
              <a:t>Fakulteit</a:t>
            </a:r>
            <a:r>
              <a:rPr lang="en-ZA" dirty="0"/>
              <a:t> </a:t>
            </a:r>
            <a:r>
              <a:rPr lang="en-ZA" dirty="0" err="1"/>
              <a:t>Natuur</a:t>
            </a:r>
            <a:r>
              <a:rPr lang="en-ZA" dirty="0"/>
              <a:t>- </a:t>
            </a:r>
            <a:r>
              <a:rPr lang="en-ZA" dirty="0" err="1"/>
              <a:t>en</a:t>
            </a:r>
            <a:r>
              <a:rPr lang="en-ZA" dirty="0"/>
              <a:t> </a:t>
            </a:r>
            <a:r>
              <a:rPr lang="en-ZA" dirty="0" err="1"/>
              <a:t>Landbouwetenskappe</a:t>
            </a:r>
            <a:endParaRPr lang="en-GB" dirty="0"/>
          </a:p>
          <a:p>
            <a:pPr lvl="0"/>
            <a:r>
              <a:rPr lang="en-GB" dirty="0"/>
              <a:t>Faculty of Natural- and Agricultural Sciences</a:t>
            </a:r>
            <a:endParaRPr lang="en-US" dirty="0"/>
          </a:p>
        </p:txBody>
      </p:sp>
    </p:spTree>
    <p:extLst>
      <p:ext uri="{BB962C8B-B14F-4D97-AF65-F5344CB8AC3E}">
        <p14:creationId xmlns:p14="http://schemas.microsoft.com/office/powerpoint/2010/main" val="1753774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ZA" dirty="0"/>
              <a:t>Comparisons</a:t>
            </a:r>
            <a:endParaRPr lang="af-ZA" dirty="0"/>
          </a:p>
        </p:txBody>
      </p:sp>
      <p:sp>
        <p:nvSpPr>
          <p:cNvPr id="3" name="Content Placeholder 2"/>
          <p:cNvSpPr>
            <a:spLocks noGrp="1"/>
          </p:cNvSpPr>
          <p:nvPr>
            <p:ph idx="1"/>
          </p:nvPr>
        </p:nvSpPr>
        <p:spPr>
          <a:xfrm>
            <a:off x="1493658" y="1345332"/>
            <a:ext cx="6172200" cy="3671888"/>
          </a:xfrm>
        </p:spPr>
        <p:txBody>
          <a:bodyPr/>
          <a:lstStyle/>
          <a:p>
            <a:pPr>
              <a:defRPr/>
            </a:pPr>
            <a:r>
              <a:rPr lang="en-ZA" sz="1800" dirty="0"/>
              <a:t>=    &gt;     &lt;      &gt;=     &lt;=</a:t>
            </a:r>
          </a:p>
          <a:p>
            <a:pPr>
              <a:defRPr/>
            </a:pPr>
            <a:r>
              <a:rPr lang="en-ZA" sz="1800" dirty="0"/>
              <a:t>BETWEEN</a:t>
            </a:r>
          </a:p>
          <a:p>
            <a:pPr>
              <a:defRPr/>
            </a:pPr>
            <a:r>
              <a:rPr lang="en-ZA" sz="1800" dirty="0"/>
              <a:t>IN</a:t>
            </a:r>
          </a:p>
          <a:p>
            <a:pPr>
              <a:defRPr/>
            </a:pPr>
            <a:r>
              <a:rPr lang="en-ZA" sz="1800" dirty="0"/>
              <a:t>LIKE</a:t>
            </a:r>
          </a:p>
          <a:p>
            <a:pPr>
              <a:defRPr/>
            </a:pPr>
            <a:r>
              <a:rPr lang="en-ZA" sz="1800" dirty="0"/>
              <a:t>IS NULL</a:t>
            </a:r>
          </a:p>
          <a:p>
            <a:pPr>
              <a:defRPr/>
            </a:pPr>
            <a:endParaRPr lang="en-ZA" sz="1800" dirty="0"/>
          </a:p>
          <a:p>
            <a:pPr marL="0" indent="0">
              <a:buNone/>
              <a:defRPr/>
            </a:pPr>
            <a:r>
              <a:rPr lang="en-ZA" sz="2400" dirty="0"/>
              <a:t>SELECT </a:t>
            </a:r>
            <a:r>
              <a:rPr lang="en-ZA" sz="2400" dirty="0" err="1"/>
              <a:t>last_name</a:t>
            </a:r>
            <a:endParaRPr lang="en-ZA" sz="2400" dirty="0"/>
          </a:p>
          <a:p>
            <a:pPr marL="0" indent="0">
              <a:buNone/>
              <a:defRPr/>
            </a:pPr>
            <a:r>
              <a:rPr lang="en-ZA" sz="2400" dirty="0"/>
              <a:t>FROM employees</a:t>
            </a:r>
          </a:p>
          <a:p>
            <a:pPr marL="0" indent="0">
              <a:buNone/>
              <a:defRPr/>
            </a:pPr>
            <a:r>
              <a:rPr lang="en-ZA" sz="2400" dirty="0"/>
              <a:t>WHERE salary &gt;= 3000;</a:t>
            </a:r>
            <a:endParaRPr lang="af-ZA" sz="2400" dirty="0"/>
          </a:p>
        </p:txBody>
      </p:sp>
      <p:sp>
        <p:nvSpPr>
          <p:cNvPr id="4" name="Slide Number Placeholder 3"/>
          <p:cNvSpPr>
            <a:spLocks noGrp="1"/>
          </p:cNvSpPr>
          <p:nvPr>
            <p:ph type="sldNum" sz="quarter" idx="4294967295"/>
          </p:nvPr>
        </p:nvSpPr>
        <p:spPr>
          <a:xfrm>
            <a:off x="7086600" y="5053014"/>
            <a:ext cx="571500" cy="273844"/>
          </a:xfrm>
          <a:prstGeom prst="rect">
            <a:avLst/>
          </a:prstGeom>
        </p:spPr>
        <p:txBody>
          <a:bodyPr/>
          <a:lstStyle/>
          <a:p>
            <a:pPr>
              <a:defRPr/>
            </a:pPr>
            <a:fld id="{4E6877C9-48B3-498F-A544-CB8BFA191E0C}" type="slidenum">
              <a:rPr lang="en-US" smtClean="0"/>
              <a:pPr>
                <a:defRPr/>
              </a:pPr>
              <a:t>10</a:t>
            </a:fld>
            <a:endParaRPr lang="en-US"/>
          </a:p>
        </p:txBody>
      </p:sp>
    </p:spTree>
    <p:extLst>
      <p:ext uri="{BB962C8B-B14F-4D97-AF65-F5344CB8AC3E}">
        <p14:creationId xmlns:p14="http://schemas.microsoft.com/office/powerpoint/2010/main" val="36119326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628650" y="0"/>
            <a:ext cx="7886700" cy="1104636"/>
          </a:xfrm>
        </p:spPr>
        <p:txBody>
          <a:bodyPr/>
          <a:lstStyle/>
          <a:p>
            <a:r>
              <a:rPr lang="en-ZA" sz="2100" b="1" dirty="0" err="1"/>
              <a:t>Databasis</a:t>
            </a:r>
            <a:r>
              <a:rPr lang="en-ZA" sz="2100" b="1" dirty="0"/>
              <a:t> en </a:t>
            </a:r>
            <a:r>
              <a:rPr lang="en-ZA" sz="2100" b="1" dirty="0" err="1"/>
              <a:t>tabelle</a:t>
            </a:r>
            <a:r>
              <a:rPr lang="en-ZA" sz="2100" b="1" dirty="0"/>
              <a:t> (I-34 tot I-35)</a:t>
            </a:r>
          </a:p>
        </p:txBody>
      </p:sp>
      <p:pic>
        <p:nvPicPr>
          <p:cNvPr id="10243" name="Content Placeholder 4" descr="tabelle.jpeg"/>
          <p:cNvPicPr>
            <a:picLocks noGrp="1" noChangeAspect="1"/>
          </p:cNvPicPr>
          <p:nvPr>
            <p:ph idx="1"/>
          </p:nvPr>
        </p:nvPicPr>
        <p:blipFill rotWithShape="1">
          <a:blip r:embed="rId2">
            <a:extLst>
              <a:ext uri="{28A0092B-C50C-407E-A947-70E740481C1C}">
                <a14:useLocalDpi xmlns:a14="http://schemas.microsoft.com/office/drawing/2010/main" val="0"/>
              </a:ext>
            </a:extLst>
          </a:blip>
          <a:srcRect t="11286" r="11738" b="4891"/>
          <a:stretch/>
        </p:blipFill>
        <p:spPr>
          <a:xfrm>
            <a:off x="1369624" y="856342"/>
            <a:ext cx="6177805" cy="4238171"/>
          </a:xfrm>
        </p:spPr>
      </p:pic>
    </p:spTree>
    <p:extLst>
      <p:ext uri="{BB962C8B-B14F-4D97-AF65-F5344CB8AC3E}">
        <p14:creationId xmlns:p14="http://schemas.microsoft.com/office/powerpoint/2010/main" val="36156340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2" name="Rectangle 4"/>
          <p:cNvSpPr>
            <a:spLocks noGrp="1" noChangeArrowheads="1"/>
          </p:cNvSpPr>
          <p:nvPr>
            <p:ph type="title"/>
          </p:nvPr>
        </p:nvSpPr>
        <p:spPr/>
        <p:txBody>
          <a:bodyPr/>
          <a:lstStyle/>
          <a:p>
            <a:r>
              <a:rPr lang="en-US" altLang="af-ZA" dirty="0"/>
              <a:t>Practice 6: Exercise</a:t>
            </a:r>
          </a:p>
        </p:txBody>
      </p:sp>
      <p:sp>
        <p:nvSpPr>
          <p:cNvPr id="365573" name="Rectangle 5"/>
          <p:cNvSpPr>
            <a:spLocks noGrp="1" noChangeArrowheads="1"/>
          </p:cNvSpPr>
          <p:nvPr>
            <p:ph type="body" idx="1"/>
          </p:nvPr>
        </p:nvSpPr>
        <p:spPr>
          <a:xfrm>
            <a:off x="1600200" y="1372791"/>
            <a:ext cx="5938838" cy="1592721"/>
          </a:xfrm>
        </p:spPr>
        <p:txBody>
          <a:bodyPr>
            <a:normAutofit fontScale="92500" lnSpcReduction="20000"/>
          </a:bodyPr>
          <a:lstStyle/>
          <a:p>
            <a:pPr marL="0" indent="0">
              <a:buNone/>
            </a:pPr>
            <a:r>
              <a:rPr lang="en-US" b="0" dirty="0"/>
              <a:t>Write a query for the HR department to produce the addresses of all the departments. Use </a:t>
            </a:r>
          </a:p>
          <a:p>
            <a:pPr marL="0" indent="0">
              <a:buNone/>
            </a:pPr>
            <a:r>
              <a:rPr lang="en-US" b="0" dirty="0"/>
              <a:t>the LOCATIONS and COUNTRIES tables. Show the location ID, street address, city, state or</a:t>
            </a:r>
          </a:p>
          <a:p>
            <a:pPr marL="0" indent="0">
              <a:buNone/>
            </a:pPr>
            <a:r>
              <a:rPr lang="en-US" b="0" dirty="0"/>
              <a:t>province, and country in the output. Use a NATURAL JOIN to produce the results.</a:t>
            </a:r>
            <a:endParaRPr lang="en-US" altLang="af-ZA" dirty="0"/>
          </a:p>
        </p:txBody>
      </p:sp>
    </p:spTree>
    <p:extLst>
      <p:ext uri="{BB962C8B-B14F-4D97-AF65-F5344CB8AC3E}">
        <p14:creationId xmlns:p14="http://schemas.microsoft.com/office/powerpoint/2010/main" val="2854932780"/>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2" name="Rectangle 4"/>
          <p:cNvSpPr>
            <a:spLocks noGrp="1" noChangeArrowheads="1"/>
          </p:cNvSpPr>
          <p:nvPr>
            <p:ph type="title"/>
          </p:nvPr>
        </p:nvSpPr>
        <p:spPr/>
        <p:txBody>
          <a:bodyPr/>
          <a:lstStyle/>
          <a:p>
            <a:r>
              <a:rPr lang="en-US" altLang="af-ZA" dirty="0"/>
              <a:t>Practice 6: Exercise MEMO</a:t>
            </a:r>
          </a:p>
        </p:txBody>
      </p:sp>
      <p:sp>
        <p:nvSpPr>
          <p:cNvPr id="4" name="Rectangle 5"/>
          <p:cNvSpPr txBox="1">
            <a:spLocks noChangeArrowheads="1"/>
          </p:cNvSpPr>
          <p:nvPr/>
        </p:nvSpPr>
        <p:spPr bwMode="auto">
          <a:xfrm>
            <a:off x="1117599" y="1777380"/>
            <a:ext cx="7082971" cy="1592721"/>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Char char="•"/>
              <a:defRPr b="1">
                <a:solidFill>
                  <a:srgbClr val="990033"/>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US" sz="1800" b="0" dirty="0"/>
              <a:t>SELECT </a:t>
            </a:r>
            <a:r>
              <a:rPr lang="en-US" sz="1800" b="0" dirty="0" err="1"/>
              <a:t>location_id</a:t>
            </a:r>
            <a:r>
              <a:rPr lang="en-US" sz="1800" b="0" dirty="0"/>
              <a:t>, </a:t>
            </a:r>
            <a:r>
              <a:rPr lang="en-US" sz="1800" b="0" dirty="0" err="1"/>
              <a:t>street_address</a:t>
            </a:r>
            <a:r>
              <a:rPr lang="en-US" sz="1800" b="0" dirty="0"/>
              <a:t>, city, </a:t>
            </a:r>
            <a:r>
              <a:rPr lang="en-US" sz="1800" b="0" dirty="0" err="1"/>
              <a:t>state_province</a:t>
            </a:r>
            <a:r>
              <a:rPr lang="en-US" sz="1800" b="0" dirty="0"/>
              <a:t>, </a:t>
            </a:r>
            <a:r>
              <a:rPr lang="en-US" sz="1800" b="0" dirty="0" err="1"/>
              <a:t>country_name</a:t>
            </a:r>
            <a:endParaRPr lang="en-US" sz="1800" b="0" dirty="0"/>
          </a:p>
          <a:p>
            <a:pPr marL="0" indent="0">
              <a:buNone/>
            </a:pPr>
            <a:r>
              <a:rPr lang="af-ZA" sz="1800" b="0" dirty="0"/>
              <a:t>FROM locations</a:t>
            </a:r>
          </a:p>
          <a:p>
            <a:pPr marL="0" indent="0">
              <a:buNone/>
            </a:pPr>
            <a:r>
              <a:rPr lang="af-ZA" sz="1800" b="0" dirty="0"/>
              <a:t>NATURAL JOIN countries;</a:t>
            </a:r>
            <a:endParaRPr lang="en-US" altLang="af-ZA" sz="1800" kern="0" dirty="0"/>
          </a:p>
        </p:txBody>
      </p:sp>
    </p:spTree>
    <p:extLst>
      <p:ext uri="{BB962C8B-B14F-4D97-AF65-F5344CB8AC3E}">
        <p14:creationId xmlns:p14="http://schemas.microsoft.com/office/powerpoint/2010/main" val="264385689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2" name="Rectangle 4"/>
          <p:cNvSpPr>
            <a:spLocks noGrp="1" noChangeArrowheads="1"/>
          </p:cNvSpPr>
          <p:nvPr>
            <p:ph type="title"/>
          </p:nvPr>
        </p:nvSpPr>
        <p:spPr/>
        <p:txBody>
          <a:bodyPr/>
          <a:lstStyle/>
          <a:p>
            <a:r>
              <a:rPr lang="en-US" altLang="af-ZA" dirty="0"/>
              <a:t>Practice 6: Exercise</a:t>
            </a:r>
          </a:p>
        </p:txBody>
      </p:sp>
      <p:sp>
        <p:nvSpPr>
          <p:cNvPr id="365573" name="Rectangle 5"/>
          <p:cNvSpPr>
            <a:spLocks noGrp="1" noChangeArrowheads="1"/>
          </p:cNvSpPr>
          <p:nvPr>
            <p:ph type="body" idx="1"/>
          </p:nvPr>
        </p:nvSpPr>
        <p:spPr>
          <a:xfrm>
            <a:off x="1600200" y="1372791"/>
            <a:ext cx="5938838" cy="1592721"/>
          </a:xfrm>
        </p:spPr>
        <p:txBody>
          <a:bodyPr/>
          <a:lstStyle/>
          <a:p>
            <a:pPr marL="0" indent="0">
              <a:buNone/>
            </a:pPr>
            <a:r>
              <a:rPr lang="en-US" sz="1800" dirty="0"/>
              <a:t>The HR department needs a report of all employees. Write a query to display the last name, department number, and department name for all the employees.</a:t>
            </a:r>
            <a:endParaRPr lang="en-US" altLang="af-ZA" sz="1800" dirty="0"/>
          </a:p>
        </p:txBody>
      </p:sp>
    </p:spTree>
    <p:extLst>
      <p:ext uri="{BB962C8B-B14F-4D97-AF65-F5344CB8AC3E}">
        <p14:creationId xmlns:p14="http://schemas.microsoft.com/office/powerpoint/2010/main" val="328464502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2" name="Rectangle 4"/>
          <p:cNvSpPr>
            <a:spLocks noGrp="1" noChangeArrowheads="1"/>
          </p:cNvSpPr>
          <p:nvPr>
            <p:ph type="title"/>
          </p:nvPr>
        </p:nvSpPr>
        <p:spPr/>
        <p:txBody>
          <a:bodyPr/>
          <a:lstStyle/>
          <a:p>
            <a:r>
              <a:rPr lang="en-US" altLang="af-ZA" dirty="0"/>
              <a:t>Practice 6: Exercise MEMO</a:t>
            </a:r>
          </a:p>
        </p:txBody>
      </p:sp>
      <p:sp>
        <p:nvSpPr>
          <p:cNvPr id="4" name="Rectangle 5"/>
          <p:cNvSpPr txBox="1">
            <a:spLocks noChangeArrowheads="1"/>
          </p:cNvSpPr>
          <p:nvPr/>
        </p:nvSpPr>
        <p:spPr bwMode="auto">
          <a:xfrm>
            <a:off x="1601670" y="1777380"/>
            <a:ext cx="5938838" cy="1592721"/>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Char char="•"/>
              <a:defRPr b="1">
                <a:solidFill>
                  <a:srgbClr val="990033"/>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af-ZA" sz="1800" b="0" dirty="0"/>
              <a:t>SELECT last_name, department_id, department_name</a:t>
            </a:r>
          </a:p>
          <a:p>
            <a:pPr marL="0" indent="0">
              <a:buNone/>
            </a:pPr>
            <a:r>
              <a:rPr lang="af-ZA" sz="1800" b="0" dirty="0"/>
              <a:t>FROM employees</a:t>
            </a:r>
          </a:p>
          <a:p>
            <a:pPr marL="0" indent="0">
              <a:buNone/>
            </a:pPr>
            <a:r>
              <a:rPr lang="af-ZA" sz="1800" b="0" dirty="0"/>
              <a:t>JOIN departments</a:t>
            </a:r>
          </a:p>
          <a:p>
            <a:pPr marL="0" indent="0">
              <a:buNone/>
            </a:pPr>
            <a:r>
              <a:rPr lang="af-ZA" sz="1800" b="0" dirty="0"/>
              <a:t>USING (department_id);</a:t>
            </a:r>
            <a:endParaRPr lang="en-US" altLang="af-ZA" sz="1800" kern="0" dirty="0"/>
          </a:p>
        </p:txBody>
      </p:sp>
    </p:spTree>
    <p:extLst>
      <p:ext uri="{BB962C8B-B14F-4D97-AF65-F5344CB8AC3E}">
        <p14:creationId xmlns:p14="http://schemas.microsoft.com/office/powerpoint/2010/main" val="3356574073"/>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2" name="Rectangle 4"/>
          <p:cNvSpPr>
            <a:spLocks noGrp="1" noChangeArrowheads="1"/>
          </p:cNvSpPr>
          <p:nvPr>
            <p:ph type="title"/>
          </p:nvPr>
        </p:nvSpPr>
        <p:spPr/>
        <p:txBody>
          <a:bodyPr/>
          <a:lstStyle/>
          <a:p>
            <a:r>
              <a:rPr lang="en-US" altLang="af-ZA" dirty="0"/>
              <a:t>Practice 6: Exercise</a:t>
            </a:r>
          </a:p>
        </p:txBody>
      </p:sp>
      <p:sp>
        <p:nvSpPr>
          <p:cNvPr id="365573" name="Rectangle 5"/>
          <p:cNvSpPr>
            <a:spLocks noGrp="1" noChangeArrowheads="1"/>
          </p:cNvSpPr>
          <p:nvPr>
            <p:ph type="body" idx="1"/>
          </p:nvPr>
        </p:nvSpPr>
        <p:spPr>
          <a:xfrm>
            <a:off x="1600200" y="1372791"/>
            <a:ext cx="5938838" cy="1592721"/>
          </a:xfrm>
        </p:spPr>
        <p:txBody>
          <a:bodyPr/>
          <a:lstStyle/>
          <a:p>
            <a:pPr marL="0" indent="0">
              <a:buNone/>
            </a:pPr>
            <a:r>
              <a:rPr lang="en-US" sz="1800" dirty="0"/>
              <a:t>The HR department needs a report of employees in Toronto. Display the last name, job,</a:t>
            </a:r>
          </a:p>
          <a:p>
            <a:pPr marL="0" indent="0">
              <a:buNone/>
            </a:pPr>
            <a:r>
              <a:rPr lang="en-US" sz="1800" dirty="0"/>
              <a:t>department number, and department name for all employees who work in Toronto.</a:t>
            </a:r>
            <a:endParaRPr lang="en-US" altLang="af-ZA" sz="1800" dirty="0"/>
          </a:p>
        </p:txBody>
      </p:sp>
    </p:spTree>
    <p:extLst>
      <p:ext uri="{BB962C8B-B14F-4D97-AF65-F5344CB8AC3E}">
        <p14:creationId xmlns:p14="http://schemas.microsoft.com/office/powerpoint/2010/main" val="11269213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2" name="Rectangle 4"/>
          <p:cNvSpPr>
            <a:spLocks noGrp="1" noChangeArrowheads="1"/>
          </p:cNvSpPr>
          <p:nvPr>
            <p:ph type="title"/>
          </p:nvPr>
        </p:nvSpPr>
        <p:spPr/>
        <p:txBody>
          <a:bodyPr/>
          <a:lstStyle/>
          <a:p>
            <a:r>
              <a:rPr lang="en-US" altLang="af-ZA" dirty="0"/>
              <a:t>Practice 6: Exercise MEMO</a:t>
            </a:r>
          </a:p>
        </p:txBody>
      </p:sp>
      <p:sp>
        <p:nvSpPr>
          <p:cNvPr id="4" name="Rectangle 5"/>
          <p:cNvSpPr txBox="1">
            <a:spLocks noChangeArrowheads="1"/>
          </p:cNvSpPr>
          <p:nvPr/>
        </p:nvSpPr>
        <p:spPr bwMode="auto">
          <a:xfrm>
            <a:off x="1115160" y="1777380"/>
            <a:ext cx="6913680" cy="2322258"/>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Char char="•"/>
              <a:defRPr b="1">
                <a:solidFill>
                  <a:srgbClr val="990033"/>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US" sz="1800" b="0" dirty="0"/>
              <a:t>SELECT </a:t>
            </a:r>
            <a:r>
              <a:rPr lang="en-US" sz="1800" b="0" dirty="0" err="1"/>
              <a:t>e.last_name</a:t>
            </a:r>
            <a:r>
              <a:rPr lang="en-US" sz="1800" b="0" dirty="0"/>
              <a:t>, </a:t>
            </a:r>
            <a:r>
              <a:rPr lang="en-US" sz="1800" b="0" dirty="0" err="1"/>
              <a:t>e.job_id</a:t>
            </a:r>
            <a:r>
              <a:rPr lang="en-US" sz="1800" b="0" dirty="0"/>
              <a:t>, </a:t>
            </a:r>
            <a:r>
              <a:rPr lang="en-US" sz="1800" b="0" dirty="0" err="1"/>
              <a:t>e.department_id</a:t>
            </a:r>
            <a:r>
              <a:rPr lang="en-US" sz="1800" b="0" dirty="0"/>
              <a:t>, </a:t>
            </a:r>
            <a:r>
              <a:rPr lang="en-US" sz="1800" b="0" dirty="0" err="1"/>
              <a:t>d.department_name</a:t>
            </a:r>
            <a:endParaRPr lang="en-US" sz="1800" b="0" dirty="0"/>
          </a:p>
          <a:p>
            <a:pPr marL="0" indent="0">
              <a:buNone/>
            </a:pPr>
            <a:r>
              <a:rPr lang="en-US" sz="1800" b="0" dirty="0"/>
              <a:t>FROM employees e JOIN departments d</a:t>
            </a:r>
          </a:p>
          <a:p>
            <a:pPr marL="0" indent="0">
              <a:buNone/>
            </a:pPr>
            <a:r>
              <a:rPr lang="af-ZA" sz="1800" b="0" dirty="0"/>
              <a:t>ON (e.department_id = d.department_id)</a:t>
            </a:r>
          </a:p>
          <a:p>
            <a:pPr marL="0" indent="0">
              <a:buNone/>
            </a:pPr>
            <a:r>
              <a:rPr lang="af-ZA" sz="1800" b="0" dirty="0"/>
              <a:t>JOIN locations l</a:t>
            </a:r>
          </a:p>
          <a:p>
            <a:pPr marL="0" indent="0">
              <a:buNone/>
            </a:pPr>
            <a:r>
              <a:rPr lang="af-ZA" sz="1800" b="0" dirty="0"/>
              <a:t>ON (d.location_id = l.location_id)</a:t>
            </a:r>
          </a:p>
          <a:p>
            <a:pPr marL="0" indent="0">
              <a:buNone/>
            </a:pPr>
            <a:r>
              <a:rPr lang="af-ZA" sz="1800" b="0" dirty="0"/>
              <a:t>WHERE LOWER(l.city) = 'toronto';</a:t>
            </a:r>
            <a:endParaRPr lang="en-US" altLang="af-ZA" sz="1800" kern="0" dirty="0"/>
          </a:p>
        </p:txBody>
      </p:sp>
    </p:spTree>
    <p:extLst>
      <p:ext uri="{BB962C8B-B14F-4D97-AF65-F5344CB8AC3E}">
        <p14:creationId xmlns:p14="http://schemas.microsoft.com/office/powerpoint/2010/main" val="50424127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ZA"/>
              <a:t>BETWEEN, IN</a:t>
            </a:r>
            <a:endParaRPr lang="af-ZA"/>
          </a:p>
        </p:txBody>
      </p:sp>
      <p:sp>
        <p:nvSpPr>
          <p:cNvPr id="3" name="Content Placeholder 2"/>
          <p:cNvSpPr>
            <a:spLocks noGrp="1"/>
          </p:cNvSpPr>
          <p:nvPr>
            <p:ph idx="1"/>
          </p:nvPr>
        </p:nvSpPr>
        <p:spPr>
          <a:xfrm>
            <a:off x="1547664" y="1399338"/>
            <a:ext cx="6172200" cy="3671888"/>
          </a:xfrm>
        </p:spPr>
        <p:txBody>
          <a:bodyPr/>
          <a:lstStyle/>
          <a:p>
            <a:pPr marL="0" indent="0">
              <a:buNone/>
              <a:defRPr/>
            </a:pPr>
            <a:r>
              <a:rPr lang="en-ZA" dirty="0"/>
              <a:t>SELECT </a:t>
            </a:r>
            <a:r>
              <a:rPr lang="en-ZA" dirty="0" err="1"/>
              <a:t>last_name</a:t>
            </a:r>
            <a:endParaRPr lang="en-ZA" dirty="0"/>
          </a:p>
          <a:p>
            <a:pPr marL="0" indent="0">
              <a:buNone/>
              <a:defRPr/>
            </a:pPr>
            <a:r>
              <a:rPr lang="en-ZA" dirty="0"/>
              <a:t>FROM employees</a:t>
            </a:r>
          </a:p>
          <a:p>
            <a:pPr marL="0" indent="0">
              <a:buNone/>
              <a:defRPr/>
            </a:pPr>
            <a:r>
              <a:rPr lang="en-ZA" dirty="0"/>
              <a:t>WHERE salary BETWEEN 2500 AND 3000;</a:t>
            </a:r>
          </a:p>
          <a:p>
            <a:pPr marL="0" indent="0">
              <a:buNone/>
              <a:defRPr/>
            </a:pPr>
            <a:endParaRPr lang="en-ZA" dirty="0"/>
          </a:p>
          <a:p>
            <a:pPr marL="0" indent="0">
              <a:buNone/>
              <a:defRPr/>
            </a:pPr>
            <a:r>
              <a:rPr lang="en-ZA" dirty="0"/>
              <a:t>SELECT </a:t>
            </a:r>
            <a:r>
              <a:rPr lang="en-ZA" dirty="0" err="1"/>
              <a:t>last_name</a:t>
            </a:r>
            <a:endParaRPr lang="en-ZA" dirty="0"/>
          </a:p>
          <a:p>
            <a:pPr marL="0" indent="0">
              <a:buNone/>
              <a:defRPr/>
            </a:pPr>
            <a:r>
              <a:rPr lang="en-ZA" dirty="0"/>
              <a:t>FROM employees</a:t>
            </a:r>
          </a:p>
          <a:p>
            <a:pPr marL="0" indent="0">
              <a:buNone/>
              <a:defRPr/>
            </a:pPr>
            <a:r>
              <a:rPr lang="en-ZA" dirty="0"/>
              <a:t>WHERE </a:t>
            </a:r>
            <a:r>
              <a:rPr lang="en-ZA" dirty="0" err="1"/>
              <a:t>manager_id</a:t>
            </a:r>
            <a:r>
              <a:rPr lang="en-ZA" dirty="0"/>
              <a:t> IN (100, 101, 210);</a:t>
            </a:r>
          </a:p>
          <a:p>
            <a:pPr marL="0" indent="0">
              <a:buNone/>
              <a:defRPr/>
            </a:pPr>
            <a:endParaRPr lang="af-ZA" sz="1800" dirty="0"/>
          </a:p>
          <a:p>
            <a:pPr>
              <a:defRPr/>
            </a:pPr>
            <a:endParaRPr lang="af-ZA" sz="1800" dirty="0"/>
          </a:p>
        </p:txBody>
      </p:sp>
      <p:sp>
        <p:nvSpPr>
          <p:cNvPr id="4" name="Slide Number Placeholder 3"/>
          <p:cNvSpPr>
            <a:spLocks noGrp="1"/>
          </p:cNvSpPr>
          <p:nvPr>
            <p:ph type="sldNum" sz="quarter" idx="4294967295"/>
          </p:nvPr>
        </p:nvSpPr>
        <p:spPr>
          <a:xfrm>
            <a:off x="7086600" y="5053014"/>
            <a:ext cx="571500" cy="273844"/>
          </a:xfrm>
          <a:prstGeom prst="rect">
            <a:avLst/>
          </a:prstGeom>
        </p:spPr>
        <p:txBody>
          <a:bodyPr/>
          <a:lstStyle/>
          <a:p>
            <a:pPr>
              <a:defRPr/>
            </a:pPr>
            <a:fld id="{780C19E2-8763-429C-9AA1-FAEA0EAC7945}" type="slidenum">
              <a:rPr lang="en-US" smtClean="0"/>
              <a:pPr>
                <a:defRPr/>
              </a:pPr>
              <a:t>11</a:t>
            </a:fld>
            <a:endParaRPr lang="en-US"/>
          </a:p>
        </p:txBody>
      </p:sp>
    </p:spTree>
    <p:extLst>
      <p:ext uri="{BB962C8B-B14F-4D97-AF65-F5344CB8AC3E}">
        <p14:creationId xmlns:p14="http://schemas.microsoft.com/office/powerpoint/2010/main" val="1368774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ZA" dirty="0"/>
              <a:t>LIKE</a:t>
            </a:r>
            <a:endParaRPr lang="af-ZA" dirty="0"/>
          </a:p>
        </p:txBody>
      </p:sp>
      <p:sp>
        <p:nvSpPr>
          <p:cNvPr id="3" name="Content Placeholder 2"/>
          <p:cNvSpPr>
            <a:spLocks noGrp="1"/>
          </p:cNvSpPr>
          <p:nvPr>
            <p:ph idx="1"/>
          </p:nvPr>
        </p:nvSpPr>
        <p:spPr>
          <a:xfrm>
            <a:off x="1493658" y="1399338"/>
            <a:ext cx="6172200" cy="3671888"/>
          </a:xfrm>
        </p:spPr>
        <p:txBody>
          <a:bodyPr/>
          <a:lstStyle/>
          <a:p>
            <a:pPr marL="0" indent="0">
              <a:buNone/>
              <a:defRPr/>
            </a:pPr>
            <a:r>
              <a:rPr lang="en-ZA" sz="2400" dirty="0"/>
              <a:t>SELECT </a:t>
            </a:r>
            <a:r>
              <a:rPr lang="en-ZA" sz="2400" dirty="0" err="1"/>
              <a:t>last_name</a:t>
            </a:r>
            <a:endParaRPr lang="en-ZA" sz="2400" dirty="0"/>
          </a:p>
          <a:p>
            <a:pPr marL="0" indent="0">
              <a:buNone/>
              <a:defRPr/>
            </a:pPr>
            <a:r>
              <a:rPr lang="en-ZA" sz="2400" dirty="0"/>
              <a:t>FROM employees</a:t>
            </a:r>
          </a:p>
          <a:p>
            <a:pPr marL="0" indent="0">
              <a:buNone/>
              <a:defRPr/>
            </a:pPr>
            <a:r>
              <a:rPr lang="en-ZA" sz="2400" dirty="0"/>
              <a:t>WHERE </a:t>
            </a:r>
            <a:r>
              <a:rPr lang="en-ZA" sz="2400" dirty="0" err="1"/>
              <a:t>last_name</a:t>
            </a:r>
            <a:r>
              <a:rPr lang="en-ZA" sz="2400" dirty="0"/>
              <a:t> LIKE '_e%' ;</a:t>
            </a:r>
          </a:p>
          <a:p>
            <a:pPr marL="0" indent="0">
              <a:buNone/>
              <a:defRPr/>
            </a:pPr>
            <a:endParaRPr lang="en-ZA" sz="1800" dirty="0"/>
          </a:p>
          <a:p>
            <a:pPr marL="0" indent="0">
              <a:buNone/>
              <a:defRPr/>
            </a:pPr>
            <a:endParaRPr lang="en-ZA" sz="1800" dirty="0"/>
          </a:p>
          <a:p>
            <a:pPr>
              <a:defRPr/>
            </a:pPr>
            <a:endParaRPr lang="af-ZA" sz="1800" dirty="0"/>
          </a:p>
        </p:txBody>
      </p:sp>
      <p:sp>
        <p:nvSpPr>
          <p:cNvPr id="4" name="Slide Number Placeholder 3"/>
          <p:cNvSpPr>
            <a:spLocks noGrp="1"/>
          </p:cNvSpPr>
          <p:nvPr>
            <p:ph type="sldNum" sz="quarter" idx="4294967295"/>
          </p:nvPr>
        </p:nvSpPr>
        <p:spPr>
          <a:xfrm>
            <a:off x="7086600" y="5053014"/>
            <a:ext cx="571500" cy="273844"/>
          </a:xfrm>
          <a:prstGeom prst="rect">
            <a:avLst/>
          </a:prstGeom>
        </p:spPr>
        <p:txBody>
          <a:bodyPr/>
          <a:lstStyle/>
          <a:p>
            <a:pPr>
              <a:defRPr/>
            </a:pPr>
            <a:fld id="{A5E8E730-400C-4A64-BFF2-D9C0B0D0A7AA}" type="slidenum">
              <a:rPr lang="en-US" smtClean="0"/>
              <a:pPr>
                <a:defRPr/>
              </a:pPr>
              <a:t>12</a:t>
            </a:fld>
            <a:endParaRPr lang="en-US"/>
          </a:p>
        </p:txBody>
      </p:sp>
    </p:spTree>
    <p:extLst>
      <p:ext uri="{BB962C8B-B14F-4D97-AF65-F5344CB8AC3E}">
        <p14:creationId xmlns:p14="http://schemas.microsoft.com/office/powerpoint/2010/main" val="402793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ZA"/>
              <a:t>AND, OR, NOT</a:t>
            </a:r>
            <a:endParaRPr lang="af-ZA"/>
          </a:p>
        </p:txBody>
      </p:sp>
      <p:sp>
        <p:nvSpPr>
          <p:cNvPr id="3" name="Content Placeholder 2"/>
          <p:cNvSpPr>
            <a:spLocks noGrp="1"/>
          </p:cNvSpPr>
          <p:nvPr>
            <p:ph idx="1"/>
          </p:nvPr>
        </p:nvSpPr>
        <p:spPr>
          <a:xfrm>
            <a:off x="1493658" y="1345332"/>
            <a:ext cx="6172200" cy="3671888"/>
          </a:xfrm>
        </p:spPr>
        <p:txBody>
          <a:bodyPr/>
          <a:lstStyle/>
          <a:p>
            <a:pPr marL="0" indent="0">
              <a:buNone/>
              <a:defRPr/>
            </a:pPr>
            <a:r>
              <a:rPr lang="en-ZA" dirty="0"/>
              <a:t>SELECT </a:t>
            </a:r>
            <a:r>
              <a:rPr lang="en-ZA" dirty="0" err="1"/>
              <a:t>last_name</a:t>
            </a:r>
            <a:endParaRPr lang="en-ZA" dirty="0"/>
          </a:p>
          <a:p>
            <a:pPr marL="0" indent="0">
              <a:buNone/>
              <a:defRPr/>
            </a:pPr>
            <a:r>
              <a:rPr lang="en-ZA" dirty="0"/>
              <a:t>FROM employees</a:t>
            </a:r>
          </a:p>
          <a:p>
            <a:pPr marL="0" indent="0">
              <a:buNone/>
              <a:defRPr/>
            </a:pPr>
            <a:r>
              <a:rPr lang="en-ZA" dirty="0"/>
              <a:t>WHERE salary = 3000</a:t>
            </a:r>
          </a:p>
          <a:p>
            <a:pPr marL="0" indent="0">
              <a:buNone/>
              <a:defRPr/>
            </a:pPr>
            <a:r>
              <a:rPr lang="en-ZA" dirty="0"/>
              <a:t>AND </a:t>
            </a:r>
            <a:r>
              <a:rPr lang="en-ZA" dirty="0" err="1"/>
              <a:t>job_id</a:t>
            </a:r>
            <a:r>
              <a:rPr lang="en-ZA" dirty="0"/>
              <a:t> = 'MANAGER';</a:t>
            </a:r>
          </a:p>
          <a:p>
            <a:pPr marL="0" indent="0">
              <a:buNone/>
              <a:defRPr/>
            </a:pPr>
            <a:endParaRPr lang="en-ZA" dirty="0"/>
          </a:p>
          <a:p>
            <a:pPr marL="0" indent="0">
              <a:buNone/>
              <a:defRPr/>
            </a:pPr>
            <a:r>
              <a:rPr lang="en-ZA" dirty="0"/>
              <a:t>SELECT </a:t>
            </a:r>
            <a:r>
              <a:rPr lang="en-ZA" dirty="0" err="1"/>
              <a:t>last_name</a:t>
            </a:r>
            <a:endParaRPr lang="en-ZA" dirty="0"/>
          </a:p>
          <a:p>
            <a:pPr marL="0" indent="0">
              <a:buNone/>
              <a:defRPr/>
            </a:pPr>
            <a:r>
              <a:rPr lang="en-ZA" dirty="0"/>
              <a:t>FROM employees</a:t>
            </a:r>
          </a:p>
          <a:p>
            <a:pPr marL="0" indent="0">
              <a:buNone/>
              <a:defRPr/>
            </a:pPr>
            <a:r>
              <a:rPr lang="en-ZA" dirty="0"/>
              <a:t>WHERE salary = 3000</a:t>
            </a:r>
          </a:p>
          <a:p>
            <a:pPr marL="0" indent="0">
              <a:buNone/>
              <a:defRPr/>
            </a:pPr>
            <a:r>
              <a:rPr lang="en-ZA" dirty="0"/>
              <a:t>OR </a:t>
            </a:r>
            <a:r>
              <a:rPr lang="en-ZA" dirty="0" err="1"/>
              <a:t>job_id</a:t>
            </a:r>
            <a:r>
              <a:rPr lang="en-ZA" dirty="0"/>
              <a:t> = 'MANAGER';</a:t>
            </a:r>
          </a:p>
          <a:p>
            <a:pPr marL="0" indent="0">
              <a:buNone/>
              <a:defRPr/>
            </a:pPr>
            <a:endParaRPr lang="en-ZA" sz="1800" dirty="0"/>
          </a:p>
          <a:p>
            <a:pPr>
              <a:defRPr/>
            </a:pPr>
            <a:endParaRPr lang="af-ZA" sz="1800" dirty="0"/>
          </a:p>
        </p:txBody>
      </p:sp>
      <p:sp>
        <p:nvSpPr>
          <p:cNvPr id="4" name="Slide Number Placeholder 3"/>
          <p:cNvSpPr>
            <a:spLocks noGrp="1"/>
          </p:cNvSpPr>
          <p:nvPr>
            <p:ph type="sldNum" sz="quarter" idx="4294967295"/>
          </p:nvPr>
        </p:nvSpPr>
        <p:spPr>
          <a:xfrm>
            <a:off x="7086600" y="5053014"/>
            <a:ext cx="571500" cy="273844"/>
          </a:xfrm>
          <a:prstGeom prst="rect">
            <a:avLst/>
          </a:prstGeom>
        </p:spPr>
        <p:txBody>
          <a:bodyPr/>
          <a:lstStyle/>
          <a:p>
            <a:pPr>
              <a:defRPr/>
            </a:pPr>
            <a:fld id="{FCE515FB-4969-40D4-8805-54B33CFACCA8}" type="slidenum">
              <a:rPr lang="en-US" smtClean="0"/>
              <a:pPr>
                <a:defRPr/>
              </a:pPr>
              <a:t>13</a:t>
            </a:fld>
            <a:endParaRPr lang="en-US"/>
          </a:p>
        </p:txBody>
      </p:sp>
    </p:spTree>
    <p:extLst>
      <p:ext uri="{BB962C8B-B14F-4D97-AF65-F5344CB8AC3E}">
        <p14:creationId xmlns:p14="http://schemas.microsoft.com/office/powerpoint/2010/main" val="2442833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0" indent="0">
              <a:buNone/>
            </a:pPr>
            <a:r>
              <a:rPr lang="en-US" sz="1800" dirty="0"/>
              <a:t>&amp; - to prompt the user every time for a value</a:t>
            </a:r>
          </a:p>
          <a:p>
            <a:pPr marL="0" indent="0">
              <a:buNone/>
            </a:pPr>
            <a:endParaRPr lang="en-US" sz="1800" dirty="0"/>
          </a:p>
          <a:p>
            <a:pPr marL="0" indent="0">
              <a:buNone/>
            </a:pPr>
            <a:r>
              <a:rPr lang="en-US" sz="1800" dirty="0"/>
              <a:t>&amp;&amp; - if you want to reuse the variable value without prompting the user each time</a:t>
            </a:r>
          </a:p>
          <a:p>
            <a:pPr marL="0" indent="0">
              <a:buNone/>
            </a:pPr>
            <a:endParaRPr lang="en-US" sz="1800" dirty="0"/>
          </a:p>
          <a:p>
            <a:pPr marL="0" indent="0">
              <a:buNone/>
            </a:pPr>
            <a:r>
              <a:rPr lang="en-US" sz="1800" dirty="0"/>
              <a:t>Use single quotation marks for date and character values, e.g. '&amp;</a:t>
            </a:r>
            <a:r>
              <a:rPr lang="en-US" sz="1800" dirty="0" err="1"/>
              <a:t>job_title</a:t>
            </a:r>
            <a:r>
              <a:rPr lang="en-US" sz="1800" dirty="0"/>
              <a:t>'</a:t>
            </a:r>
          </a:p>
          <a:p>
            <a:pPr marL="0" indent="0">
              <a:buNone/>
            </a:pPr>
            <a:endParaRPr lang="en-US" sz="1800" dirty="0"/>
          </a:p>
          <a:p>
            <a:pPr marL="0" indent="0">
              <a:buNone/>
            </a:pPr>
            <a:r>
              <a:rPr lang="en-US" sz="1800" dirty="0"/>
              <a:t>Use DEFINE command to create and assign a value to a variable</a:t>
            </a:r>
            <a:endParaRPr lang="en-US" sz="2025" dirty="0"/>
          </a:p>
          <a:p>
            <a:pPr marL="294894" lvl="1" indent="0">
              <a:buNone/>
            </a:pPr>
            <a:endParaRPr lang="en-US" sz="2025" dirty="0"/>
          </a:p>
        </p:txBody>
      </p:sp>
      <p:sp>
        <p:nvSpPr>
          <p:cNvPr id="3" name="Title 2"/>
          <p:cNvSpPr>
            <a:spLocks noGrp="1"/>
          </p:cNvSpPr>
          <p:nvPr>
            <p:ph type="title"/>
          </p:nvPr>
        </p:nvSpPr>
        <p:spPr/>
        <p:txBody>
          <a:bodyPr/>
          <a:lstStyle/>
          <a:p>
            <a:r>
              <a:rPr lang="en-US" dirty="0"/>
              <a:t>Substitution Variables</a:t>
            </a:r>
            <a:endParaRPr lang="en-ZA" dirty="0"/>
          </a:p>
        </p:txBody>
      </p:sp>
    </p:spTree>
    <p:extLst>
      <p:ext uri="{BB962C8B-B14F-4D97-AF65-F5344CB8AC3E}">
        <p14:creationId xmlns:p14="http://schemas.microsoft.com/office/powerpoint/2010/main" val="227323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1800" dirty="0"/>
              <a:t>DEFINE </a:t>
            </a:r>
            <a:r>
              <a:rPr lang="en-US" sz="1800" dirty="0" err="1"/>
              <a:t>employee_num</a:t>
            </a:r>
            <a:r>
              <a:rPr lang="en-US" sz="1800" dirty="0"/>
              <a:t> = 200</a:t>
            </a:r>
          </a:p>
          <a:p>
            <a:pPr marL="294894" lvl="1" indent="0">
              <a:buNone/>
            </a:pPr>
            <a:endParaRPr lang="en-US" b="1" dirty="0">
              <a:solidFill>
                <a:srgbClr val="990033"/>
              </a:solidFill>
            </a:endParaRPr>
          </a:p>
          <a:p>
            <a:pPr marL="294894" lvl="1" indent="0">
              <a:buNone/>
            </a:pPr>
            <a:r>
              <a:rPr lang="en-US" b="1" dirty="0">
                <a:solidFill>
                  <a:srgbClr val="990033"/>
                </a:solidFill>
              </a:rPr>
              <a:t>SELECT </a:t>
            </a:r>
            <a:r>
              <a:rPr lang="en-US" b="1" dirty="0" err="1">
                <a:solidFill>
                  <a:srgbClr val="990033"/>
                </a:solidFill>
              </a:rPr>
              <a:t>last_name</a:t>
            </a:r>
            <a:r>
              <a:rPr lang="en-US" b="1" dirty="0">
                <a:solidFill>
                  <a:srgbClr val="990033"/>
                </a:solidFill>
              </a:rPr>
              <a:t>, salary, </a:t>
            </a:r>
            <a:r>
              <a:rPr lang="en-US" b="1" dirty="0" err="1">
                <a:solidFill>
                  <a:srgbClr val="990033"/>
                </a:solidFill>
              </a:rPr>
              <a:t>department_id</a:t>
            </a:r>
            <a:endParaRPr lang="en-US" b="1" dirty="0">
              <a:solidFill>
                <a:srgbClr val="990033"/>
              </a:solidFill>
            </a:endParaRPr>
          </a:p>
          <a:p>
            <a:pPr marL="294894" lvl="1" indent="0">
              <a:buNone/>
            </a:pPr>
            <a:r>
              <a:rPr lang="en-US" b="1" dirty="0">
                <a:solidFill>
                  <a:srgbClr val="990033"/>
                </a:solidFill>
              </a:rPr>
              <a:t>FROM   employees</a:t>
            </a:r>
          </a:p>
          <a:p>
            <a:pPr marL="294894" lvl="1" indent="0">
              <a:buNone/>
            </a:pPr>
            <a:r>
              <a:rPr lang="en-US" b="1" dirty="0">
                <a:solidFill>
                  <a:srgbClr val="990033"/>
                </a:solidFill>
              </a:rPr>
              <a:t>WHERE  </a:t>
            </a:r>
            <a:r>
              <a:rPr lang="en-US" b="1" dirty="0" err="1">
                <a:solidFill>
                  <a:srgbClr val="990033"/>
                </a:solidFill>
              </a:rPr>
              <a:t>employee_id</a:t>
            </a:r>
            <a:r>
              <a:rPr lang="en-US" b="1" dirty="0">
                <a:solidFill>
                  <a:srgbClr val="990033"/>
                </a:solidFill>
              </a:rPr>
              <a:t> = &amp;</a:t>
            </a:r>
            <a:r>
              <a:rPr lang="en-US" b="1" dirty="0" err="1">
                <a:solidFill>
                  <a:srgbClr val="990033"/>
                </a:solidFill>
              </a:rPr>
              <a:t>employee_num</a:t>
            </a:r>
            <a:r>
              <a:rPr lang="en-US" b="1" dirty="0">
                <a:solidFill>
                  <a:srgbClr val="990033"/>
                </a:solidFill>
              </a:rPr>
              <a:t>;</a:t>
            </a:r>
          </a:p>
          <a:p>
            <a:pPr marL="294894" lvl="1" indent="0">
              <a:buNone/>
            </a:pPr>
            <a:endParaRPr lang="en-US" b="1" dirty="0">
              <a:solidFill>
                <a:srgbClr val="990033"/>
              </a:solidFill>
            </a:endParaRPr>
          </a:p>
          <a:p>
            <a:pPr marL="294894" lvl="1" indent="0">
              <a:buNone/>
            </a:pPr>
            <a:r>
              <a:rPr lang="en-US" b="1" dirty="0">
                <a:solidFill>
                  <a:srgbClr val="990033"/>
                </a:solidFill>
              </a:rPr>
              <a:t>UNDEFINE </a:t>
            </a:r>
            <a:r>
              <a:rPr lang="en-US" b="1" dirty="0" err="1">
                <a:solidFill>
                  <a:srgbClr val="990033"/>
                </a:solidFill>
              </a:rPr>
              <a:t>employee_num</a:t>
            </a:r>
            <a:endParaRPr lang="en-US" b="1" dirty="0">
              <a:solidFill>
                <a:srgbClr val="990033"/>
              </a:solidFill>
            </a:endParaRPr>
          </a:p>
          <a:p>
            <a:pPr marL="294894" lvl="1" indent="0">
              <a:buNone/>
            </a:pPr>
            <a:endParaRPr lang="en-US" sz="2025" dirty="0"/>
          </a:p>
          <a:p>
            <a:pPr marL="294894" lvl="1" indent="0">
              <a:buNone/>
            </a:pPr>
            <a:endParaRPr lang="en-US" sz="2025" dirty="0"/>
          </a:p>
          <a:p>
            <a:pPr marL="294894" lvl="1" indent="0">
              <a:buNone/>
            </a:pPr>
            <a:r>
              <a:rPr lang="en-US" b="1" dirty="0"/>
              <a:t>Run script by pressing </a:t>
            </a:r>
            <a:r>
              <a:rPr lang="en-US" b="1" dirty="0" err="1"/>
              <a:t>F5</a:t>
            </a:r>
            <a:r>
              <a:rPr lang="en-US" b="1" dirty="0"/>
              <a:t>.</a:t>
            </a:r>
            <a:endParaRPr lang="en-ZA" b="1" dirty="0"/>
          </a:p>
        </p:txBody>
      </p:sp>
      <p:sp>
        <p:nvSpPr>
          <p:cNvPr id="3" name="Title 2"/>
          <p:cNvSpPr>
            <a:spLocks noGrp="1"/>
          </p:cNvSpPr>
          <p:nvPr>
            <p:ph type="title"/>
          </p:nvPr>
        </p:nvSpPr>
        <p:spPr/>
        <p:txBody>
          <a:bodyPr/>
          <a:lstStyle/>
          <a:p>
            <a:r>
              <a:rPr lang="en-US" dirty="0"/>
              <a:t>Substitution Variables</a:t>
            </a:r>
            <a:endParaRPr lang="en-ZA" dirty="0"/>
          </a:p>
        </p:txBody>
      </p:sp>
    </p:spTree>
    <p:extLst>
      <p:ext uri="{BB962C8B-B14F-4D97-AF65-F5344CB8AC3E}">
        <p14:creationId xmlns:p14="http://schemas.microsoft.com/office/powerpoint/2010/main" val="2175792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93658" y="1345332"/>
            <a:ext cx="6172200" cy="3632454"/>
          </a:xfrm>
        </p:spPr>
        <p:txBody>
          <a:bodyPr>
            <a:normAutofit/>
          </a:bodyPr>
          <a:lstStyle/>
          <a:p>
            <a:pPr marL="0" indent="0">
              <a:buNone/>
              <a:defRPr/>
            </a:pPr>
            <a:r>
              <a:rPr lang="en-US" sz="1800" dirty="0"/>
              <a:t>SELECT </a:t>
            </a:r>
            <a:r>
              <a:rPr lang="en-US" sz="1800" dirty="0" err="1"/>
              <a:t>employee_id</a:t>
            </a:r>
            <a:r>
              <a:rPr lang="en-US" sz="1800" dirty="0"/>
              <a:t>, </a:t>
            </a:r>
            <a:r>
              <a:rPr lang="en-US" sz="1800" dirty="0" err="1"/>
              <a:t>last_name</a:t>
            </a:r>
            <a:endParaRPr lang="en-ZA" sz="1800" dirty="0"/>
          </a:p>
          <a:p>
            <a:pPr marL="0" lvl="1" indent="0">
              <a:buNone/>
              <a:defRPr/>
            </a:pPr>
            <a:r>
              <a:rPr lang="en-US" b="1" dirty="0">
                <a:solidFill>
                  <a:srgbClr val="990033"/>
                </a:solidFill>
              </a:rPr>
              <a:t>FROM employees</a:t>
            </a:r>
          </a:p>
          <a:p>
            <a:pPr marL="0" lvl="1" indent="0">
              <a:buNone/>
              <a:defRPr/>
            </a:pPr>
            <a:r>
              <a:rPr lang="en-US" b="1" dirty="0">
                <a:solidFill>
                  <a:srgbClr val="990033"/>
                </a:solidFill>
              </a:rPr>
              <a:t>WHERE </a:t>
            </a:r>
            <a:r>
              <a:rPr lang="en-US" b="1" dirty="0" err="1">
                <a:solidFill>
                  <a:srgbClr val="990033"/>
                </a:solidFill>
              </a:rPr>
              <a:t>employee_id</a:t>
            </a:r>
            <a:r>
              <a:rPr lang="en-US" b="1" dirty="0">
                <a:solidFill>
                  <a:srgbClr val="990033"/>
                </a:solidFill>
              </a:rPr>
              <a:t> = </a:t>
            </a:r>
            <a:r>
              <a:rPr lang="en-US" sz="2100" b="1" dirty="0">
                <a:solidFill>
                  <a:srgbClr val="990033"/>
                </a:solidFill>
              </a:rPr>
              <a:t>&amp;</a:t>
            </a:r>
            <a:r>
              <a:rPr lang="en-US" sz="2100" b="1" dirty="0" err="1">
                <a:solidFill>
                  <a:srgbClr val="990033"/>
                </a:solidFill>
              </a:rPr>
              <a:t>employee_id</a:t>
            </a:r>
            <a:r>
              <a:rPr lang="en-US" sz="2100" b="1" dirty="0">
                <a:solidFill>
                  <a:srgbClr val="990033"/>
                </a:solidFill>
              </a:rPr>
              <a:t>;</a:t>
            </a:r>
          </a:p>
          <a:p>
            <a:pPr marL="0" lvl="1" indent="0">
              <a:buNone/>
              <a:defRPr/>
            </a:pPr>
            <a:endParaRPr lang="en-US" b="1" dirty="0">
              <a:solidFill>
                <a:srgbClr val="990033"/>
              </a:solidFill>
            </a:endParaRPr>
          </a:p>
          <a:p>
            <a:pPr marL="0" indent="0">
              <a:buNone/>
              <a:defRPr/>
            </a:pPr>
            <a:r>
              <a:rPr lang="en-US" sz="1800" dirty="0"/>
              <a:t>SELECT </a:t>
            </a:r>
            <a:r>
              <a:rPr lang="en-US" sz="1800" dirty="0" err="1"/>
              <a:t>last_name</a:t>
            </a:r>
            <a:r>
              <a:rPr lang="en-US" sz="1800" dirty="0"/>
              <a:t>, salary*12</a:t>
            </a:r>
          </a:p>
          <a:p>
            <a:pPr marL="0" lvl="1" indent="0">
              <a:buNone/>
              <a:defRPr/>
            </a:pPr>
            <a:r>
              <a:rPr lang="en-US" b="1" dirty="0">
                <a:solidFill>
                  <a:srgbClr val="990033"/>
                </a:solidFill>
              </a:rPr>
              <a:t>FROM employees</a:t>
            </a:r>
          </a:p>
          <a:p>
            <a:pPr marL="0" lvl="1" indent="0">
              <a:buNone/>
              <a:defRPr/>
            </a:pPr>
            <a:r>
              <a:rPr lang="en-US" b="1" dirty="0">
                <a:solidFill>
                  <a:srgbClr val="990033"/>
                </a:solidFill>
              </a:rPr>
              <a:t>WHERE </a:t>
            </a:r>
            <a:r>
              <a:rPr lang="en-US" b="1" dirty="0" err="1">
                <a:solidFill>
                  <a:srgbClr val="990033"/>
                </a:solidFill>
              </a:rPr>
              <a:t>job_id</a:t>
            </a:r>
            <a:r>
              <a:rPr lang="en-US" b="1" dirty="0">
                <a:solidFill>
                  <a:srgbClr val="990033"/>
                </a:solidFill>
              </a:rPr>
              <a:t> = </a:t>
            </a:r>
            <a:r>
              <a:rPr lang="en-US" sz="2100" b="1" dirty="0">
                <a:solidFill>
                  <a:srgbClr val="990033"/>
                </a:solidFill>
              </a:rPr>
              <a:t>'&amp;</a:t>
            </a:r>
            <a:r>
              <a:rPr lang="en-US" sz="2100" b="1" dirty="0" err="1">
                <a:solidFill>
                  <a:srgbClr val="990033"/>
                </a:solidFill>
              </a:rPr>
              <a:t>job_title</a:t>
            </a:r>
            <a:r>
              <a:rPr lang="en-US" sz="2100" b="1" dirty="0">
                <a:solidFill>
                  <a:srgbClr val="990033"/>
                </a:solidFill>
              </a:rPr>
              <a:t>';</a:t>
            </a:r>
          </a:p>
          <a:p>
            <a:pPr marL="0" lvl="1" indent="0">
              <a:buNone/>
              <a:defRPr/>
            </a:pPr>
            <a:endParaRPr lang="en-US" b="1" dirty="0">
              <a:solidFill>
                <a:srgbClr val="990033"/>
              </a:solidFill>
            </a:endParaRPr>
          </a:p>
          <a:p>
            <a:pPr marL="0" indent="0">
              <a:buNone/>
              <a:defRPr/>
            </a:pPr>
            <a:r>
              <a:rPr lang="en-US" sz="1800" dirty="0"/>
              <a:t>SELECT </a:t>
            </a:r>
            <a:r>
              <a:rPr lang="en-US" sz="1800" dirty="0" err="1"/>
              <a:t>last_name</a:t>
            </a:r>
            <a:r>
              <a:rPr lang="en-US" sz="1800" dirty="0"/>
              <a:t>, </a:t>
            </a:r>
            <a:r>
              <a:rPr lang="en-US" sz="1800" dirty="0" err="1"/>
              <a:t>job_id</a:t>
            </a:r>
            <a:r>
              <a:rPr lang="en-US" sz="1800" dirty="0"/>
              <a:t>, </a:t>
            </a:r>
            <a:r>
              <a:rPr lang="en-US" dirty="0"/>
              <a:t>&amp;&amp;</a:t>
            </a:r>
            <a:r>
              <a:rPr lang="en-US" dirty="0" err="1"/>
              <a:t>column_name</a:t>
            </a:r>
            <a:endParaRPr lang="en-US" dirty="0"/>
          </a:p>
          <a:p>
            <a:pPr marL="0" lvl="1" indent="0">
              <a:buNone/>
              <a:defRPr/>
            </a:pPr>
            <a:r>
              <a:rPr lang="en-US" b="1" dirty="0">
                <a:solidFill>
                  <a:srgbClr val="990033"/>
                </a:solidFill>
              </a:rPr>
              <a:t>FROM employees</a:t>
            </a:r>
          </a:p>
          <a:p>
            <a:pPr marL="0" lvl="1" indent="0">
              <a:buNone/>
              <a:defRPr/>
            </a:pPr>
            <a:r>
              <a:rPr lang="en-US" b="1" dirty="0">
                <a:solidFill>
                  <a:srgbClr val="990033"/>
                </a:solidFill>
              </a:rPr>
              <a:t>ORDER BY </a:t>
            </a:r>
            <a:r>
              <a:rPr lang="en-US" sz="2100" b="1" dirty="0">
                <a:solidFill>
                  <a:srgbClr val="990033"/>
                </a:solidFill>
              </a:rPr>
              <a:t>&amp;</a:t>
            </a:r>
            <a:r>
              <a:rPr lang="en-US" sz="2100" b="1" dirty="0" err="1">
                <a:solidFill>
                  <a:srgbClr val="990033"/>
                </a:solidFill>
              </a:rPr>
              <a:t>column_name</a:t>
            </a:r>
            <a:r>
              <a:rPr lang="en-US" sz="2100" b="1" dirty="0">
                <a:solidFill>
                  <a:srgbClr val="990033"/>
                </a:solidFill>
              </a:rPr>
              <a:t>;</a:t>
            </a:r>
            <a:endParaRPr lang="en-ZA" sz="2100" b="1" dirty="0">
              <a:solidFill>
                <a:srgbClr val="990033"/>
              </a:solidFill>
            </a:endParaRPr>
          </a:p>
          <a:p>
            <a:pPr marL="294894" lvl="1" indent="0">
              <a:buNone/>
            </a:pPr>
            <a:endParaRPr lang="en-US" sz="2025" dirty="0">
              <a:latin typeface="Calibri" pitchFamily="34" charset="0"/>
              <a:cs typeface="Calibri" pitchFamily="34" charset="0"/>
            </a:endParaRPr>
          </a:p>
        </p:txBody>
      </p:sp>
      <p:sp>
        <p:nvSpPr>
          <p:cNvPr id="3" name="Title 2"/>
          <p:cNvSpPr>
            <a:spLocks noGrp="1"/>
          </p:cNvSpPr>
          <p:nvPr>
            <p:ph type="title"/>
          </p:nvPr>
        </p:nvSpPr>
        <p:spPr/>
        <p:txBody>
          <a:bodyPr/>
          <a:lstStyle/>
          <a:p>
            <a:r>
              <a:rPr lang="en-US" dirty="0"/>
              <a:t>Substitution Variables</a:t>
            </a:r>
            <a:endParaRPr lang="en-ZA" dirty="0"/>
          </a:p>
        </p:txBody>
      </p:sp>
    </p:spTree>
    <p:extLst>
      <p:ext uri="{BB962C8B-B14F-4D97-AF65-F5344CB8AC3E}">
        <p14:creationId xmlns:p14="http://schemas.microsoft.com/office/powerpoint/2010/main" val="289090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71600" y="1396747"/>
            <a:ext cx="6400800" cy="3394472"/>
          </a:xfrm>
        </p:spPr>
        <p:txBody>
          <a:bodyPr>
            <a:normAutofit lnSpcReduction="10000"/>
          </a:bodyPr>
          <a:lstStyle/>
          <a:p>
            <a:pPr>
              <a:lnSpc>
                <a:spcPct val="150000"/>
              </a:lnSpc>
            </a:pPr>
            <a:r>
              <a:rPr lang="en-US" sz="1800" dirty="0"/>
              <a:t>LOWER(</a:t>
            </a:r>
            <a:r>
              <a:rPr lang="en-US" sz="1800" dirty="0" err="1"/>
              <a:t>last_name</a:t>
            </a:r>
            <a:r>
              <a:rPr lang="en-US" sz="1800" dirty="0"/>
              <a:t>)				king</a:t>
            </a:r>
          </a:p>
          <a:p>
            <a:pPr>
              <a:lnSpc>
                <a:spcPct val="150000"/>
              </a:lnSpc>
            </a:pPr>
            <a:r>
              <a:rPr lang="en-US" sz="1800" dirty="0"/>
              <a:t>UPPER(</a:t>
            </a:r>
            <a:r>
              <a:rPr lang="en-US" sz="1800" dirty="0" err="1"/>
              <a:t>last_name</a:t>
            </a:r>
            <a:r>
              <a:rPr lang="en-US" sz="1800" dirty="0"/>
              <a:t>)				KING</a:t>
            </a:r>
          </a:p>
          <a:p>
            <a:pPr>
              <a:lnSpc>
                <a:spcPct val="150000"/>
              </a:lnSpc>
            </a:pPr>
            <a:r>
              <a:rPr lang="en-US" sz="1800" dirty="0"/>
              <a:t>INITCAP(</a:t>
            </a:r>
            <a:r>
              <a:rPr lang="en-US" sz="1800" dirty="0" err="1"/>
              <a:t>last_name</a:t>
            </a:r>
            <a:r>
              <a:rPr lang="en-US" sz="1800" dirty="0"/>
              <a:t>)				King</a:t>
            </a:r>
          </a:p>
          <a:p>
            <a:pPr>
              <a:lnSpc>
                <a:spcPct val="150000"/>
              </a:lnSpc>
            </a:pPr>
            <a:r>
              <a:rPr lang="en-US" sz="1800" dirty="0"/>
              <a:t>CONCAT(</a:t>
            </a:r>
            <a:r>
              <a:rPr lang="en-US" sz="1800" dirty="0" err="1"/>
              <a:t>first_name</a:t>
            </a:r>
            <a:r>
              <a:rPr lang="en-US" sz="1800" dirty="0"/>
              <a:t>, </a:t>
            </a:r>
            <a:r>
              <a:rPr lang="en-US" sz="1800" dirty="0" err="1"/>
              <a:t>last_name</a:t>
            </a:r>
            <a:r>
              <a:rPr lang="en-US" sz="1800" dirty="0"/>
              <a:t>)		Steven King</a:t>
            </a:r>
          </a:p>
          <a:p>
            <a:pPr>
              <a:lnSpc>
                <a:spcPct val="150000"/>
              </a:lnSpc>
            </a:pPr>
            <a:r>
              <a:rPr lang="en-US" sz="1800" dirty="0"/>
              <a:t>SUBSTR(</a:t>
            </a:r>
            <a:r>
              <a:rPr lang="en-US" sz="1800" dirty="0" err="1"/>
              <a:t>first_name,1,5</a:t>
            </a:r>
            <a:r>
              <a:rPr lang="en-US" sz="1800" dirty="0"/>
              <a:t>)			Steve</a:t>
            </a:r>
          </a:p>
          <a:p>
            <a:pPr>
              <a:lnSpc>
                <a:spcPct val="150000"/>
              </a:lnSpc>
            </a:pPr>
            <a:r>
              <a:rPr lang="en-US" sz="1800" dirty="0"/>
              <a:t>LENGTH(</a:t>
            </a:r>
            <a:r>
              <a:rPr lang="en-US" sz="1800" dirty="0" err="1"/>
              <a:t>last_name</a:t>
            </a:r>
            <a:r>
              <a:rPr lang="en-US" sz="1800" dirty="0"/>
              <a:t>)				4</a:t>
            </a:r>
          </a:p>
          <a:p>
            <a:pPr>
              <a:lnSpc>
                <a:spcPct val="150000"/>
              </a:lnSpc>
            </a:pPr>
            <a:r>
              <a:rPr lang="en-US" sz="1800" dirty="0"/>
              <a:t>INSTR(</a:t>
            </a:r>
            <a:r>
              <a:rPr lang="en-US" sz="1800" dirty="0" err="1"/>
              <a:t>last_name,'n</a:t>
            </a:r>
            <a:r>
              <a:rPr lang="en-US" sz="1800" dirty="0"/>
              <a:t>')			3</a:t>
            </a:r>
          </a:p>
          <a:p>
            <a:pPr marL="82296" indent="0">
              <a:buNone/>
            </a:pPr>
            <a:endParaRPr lang="en-US" dirty="0"/>
          </a:p>
          <a:p>
            <a:endParaRPr lang="en-ZA" dirty="0"/>
          </a:p>
        </p:txBody>
      </p:sp>
      <p:sp>
        <p:nvSpPr>
          <p:cNvPr id="3" name="Title 2"/>
          <p:cNvSpPr>
            <a:spLocks noGrp="1"/>
          </p:cNvSpPr>
          <p:nvPr>
            <p:ph type="title"/>
          </p:nvPr>
        </p:nvSpPr>
        <p:spPr/>
        <p:txBody>
          <a:bodyPr/>
          <a:lstStyle/>
          <a:p>
            <a:r>
              <a:rPr lang="en-US" dirty="0"/>
              <a:t>Character Functions</a:t>
            </a:r>
            <a:endParaRPr lang="en-ZA" dirty="0"/>
          </a:p>
        </p:txBody>
      </p:sp>
    </p:spTree>
    <p:extLst>
      <p:ext uri="{BB962C8B-B14F-4D97-AF65-F5344CB8AC3E}">
        <p14:creationId xmlns:p14="http://schemas.microsoft.com/office/powerpoint/2010/main" val="4023196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71600" y="1396747"/>
            <a:ext cx="6400800" cy="3394472"/>
          </a:xfrm>
        </p:spPr>
        <p:txBody>
          <a:bodyPr/>
          <a:lstStyle/>
          <a:p>
            <a:pPr>
              <a:lnSpc>
                <a:spcPct val="150000"/>
              </a:lnSpc>
            </a:pPr>
            <a:r>
              <a:rPr lang="en-US" sz="1800" dirty="0"/>
              <a:t>LPAD(</a:t>
            </a:r>
            <a:r>
              <a:rPr lang="en-US" sz="1800" dirty="0" err="1"/>
              <a:t>last_name,8</a:t>
            </a:r>
            <a:r>
              <a:rPr lang="en-US" sz="1800" dirty="0"/>
              <a:t>,'*')			****King</a:t>
            </a:r>
          </a:p>
          <a:p>
            <a:pPr>
              <a:lnSpc>
                <a:spcPct val="150000"/>
              </a:lnSpc>
            </a:pPr>
            <a:r>
              <a:rPr lang="en-US" sz="1800" dirty="0"/>
              <a:t>RPAD(</a:t>
            </a:r>
            <a:r>
              <a:rPr lang="en-US" sz="1800" dirty="0" err="1"/>
              <a:t>last_name,8</a:t>
            </a:r>
            <a:r>
              <a:rPr lang="en-US" sz="1800" dirty="0"/>
              <a:t>,'*')			King****</a:t>
            </a:r>
          </a:p>
          <a:p>
            <a:pPr>
              <a:lnSpc>
                <a:spcPct val="150000"/>
              </a:lnSpc>
            </a:pPr>
            <a:r>
              <a:rPr lang="en-US" sz="1800" dirty="0"/>
              <a:t>REPLACE(</a:t>
            </a:r>
            <a:r>
              <a:rPr lang="en-US" sz="1800" dirty="0" err="1"/>
              <a:t>last_name,'K','W</a:t>
            </a:r>
            <a:r>
              <a:rPr lang="en-US" sz="1800" dirty="0"/>
              <a:t>')			Wing</a:t>
            </a:r>
          </a:p>
          <a:p>
            <a:pPr>
              <a:lnSpc>
                <a:spcPct val="150000"/>
              </a:lnSpc>
            </a:pPr>
            <a:r>
              <a:rPr lang="en-US" sz="1800" dirty="0"/>
              <a:t>TRIM('K' FROM 'King')			</a:t>
            </a:r>
            <a:r>
              <a:rPr lang="en-US" sz="1800" dirty="0" err="1"/>
              <a:t>ing</a:t>
            </a:r>
            <a:endParaRPr lang="en-US" sz="1800" dirty="0"/>
          </a:p>
          <a:p>
            <a:endParaRPr lang="en-US" dirty="0"/>
          </a:p>
          <a:p>
            <a:endParaRPr lang="en-US" dirty="0"/>
          </a:p>
          <a:p>
            <a:pPr marL="82296" indent="0">
              <a:buNone/>
            </a:pPr>
            <a:endParaRPr lang="en-US" dirty="0"/>
          </a:p>
          <a:p>
            <a:endParaRPr lang="en-ZA" dirty="0"/>
          </a:p>
        </p:txBody>
      </p:sp>
      <p:sp>
        <p:nvSpPr>
          <p:cNvPr id="3" name="Title 2"/>
          <p:cNvSpPr>
            <a:spLocks noGrp="1"/>
          </p:cNvSpPr>
          <p:nvPr>
            <p:ph type="title"/>
          </p:nvPr>
        </p:nvSpPr>
        <p:spPr/>
        <p:txBody>
          <a:bodyPr/>
          <a:lstStyle/>
          <a:p>
            <a:r>
              <a:rPr lang="en-US" dirty="0"/>
              <a:t>Character Functions</a:t>
            </a:r>
            <a:endParaRPr lang="en-ZA" dirty="0"/>
          </a:p>
        </p:txBody>
      </p:sp>
    </p:spTree>
    <p:extLst>
      <p:ext uri="{BB962C8B-B14F-4D97-AF65-F5344CB8AC3E}">
        <p14:creationId xmlns:p14="http://schemas.microsoft.com/office/powerpoint/2010/main" val="4801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endParaRPr lang="af-ZA"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917" t="29848" r="8421" b="50800"/>
          <a:stretch/>
        </p:blipFill>
        <p:spPr bwMode="auto">
          <a:xfrm>
            <a:off x="831566" y="1453345"/>
            <a:ext cx="7388273" cy="1042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062" t="49365" r="13551" b="15489"/>
          <a:stretch/>
        </p:blipFill>
        <p:spPr bwMode="auto">
          <a:xfrm>
            <a:off x="1017502" y="2876550"/>
            <a:ext cx="6308721" cy="1832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790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SU6 - Outcomes</a:t>
            </a:r>
          </a:p>
        </p:txBody>
      </p:sp>
      <p:sp>
        <p:nvSpPr>
          <p:cNvPr id="3" name="Content Placeholder 2"/>
          <p:cNvSpPr>
            <a:spLocks noGrp="1"/>
          </p:cNvSpPr>
          <p:nvPr>
            <p:ph idx="1"/>
          </p:nvPr>
        </p:nvSpPr>
        <p:spPr/>
        <p:txBody>
          <a:bodyPr>
            <a:normAutofit/>
          </a:bodyPr>
          <a:lstStyle/>
          <a:p>
            <a:pPr marL="0" indent="0">
              <a:lnSpc>
                <a:spcPct val="100000"/>
              </a:lnSpc>
              <a:buNone/>
              <a:defRPr/>
            </a:pPr>
            <a:r>
              <a:rPr lang="en-ZA" sz="2800" b="1" dirty="0">
                <a:solidFill>
                  <a:schemeClr val="tx1">
                    <a:lumMod val="75000"/>
                  </a:schemeClr>
                </a:solidFill>
                <a:latin typeface="Arial" panose="020B0604020202020204" pitchFamily="34" charset="0"/>
                <a:cs typeface="Arial" panose="020B0604020202020204" pitchFamily="34" charset="0"/>
              </a:rPr>
              <a:t>Introduction to SQL</a:t>
            </a:r>
            <a:endParaRPr lang="en-ZA" sz="2200" b="1" dirty="0">
              <a:solidFill>
                <a:schemeClr val="tx1">
                  <a:lumMod val="75000"/>
                </a:schemeClr>
              </a:solidFill>
              <a:latin typeface="Arial" panose="020B0604020202020204" pitchFamily="34" charset="0"/>
              <a:cs typeface="Arial" panose="020B0604020202020204" pitchFamily="34" charset="0"/>
            </a:endParaRPr>
          </a:p>
          <a:p>
            <a:pPr>
              <a:lnSpc>
                <a:spcPct val="100000"/>
              </a:lnSpc>
              <a:defRPr/>
            </a:pPr>
            <a:r>
              <a:rPr lang="en-GB" sz="2000" dirty="0">
                <a:latin typeface="Arial" panose="020B0604020202020204" pitchFamily="34" charset="0"/>
                <a:cs typeface="Arial" panose="020B0604020202020204" pitchFamily="34" charset="0"/>
              </a:rPr>
              <a:t>Create basic tables, add constraints and insert data;</a:t>
            </a:r>
          </a:p>
          <a:p>
            <a:pPr>
              <a:lnSpc>
                <a:spcPct val="100000"/>
              </a:lnSpc>
              <a:defRPr/>
            </a:pPr>
            <a:r>
              <a:rPr lang="en-GB" sz="2000" dirty="0">
                <a:latin typeface="Arial" panose="020B0604020202020204" pitchFamily="34" charset="0"/>
                <a:cs typeface="Arial" panose="020B0604020202020204" pitchFamily="34" charset="0"/>
              </a:rPr>
              <a:t>Write and execute basic SQL expressions (SELECT);</a:t>
            </a:r>
          </a:p>
          <a:p>
            <a:pPr>
              <a:lnSpc>
                <a:spcPct val="100000"/>
              </a:lnSpc>
              <a:defRPr/>
            </a:pPr>
            <a:r>
              <a:rPr lang="en-GB" sz="2000" dirty="0">
                <a:latin typeface="Arial" panose="020B0604020202020204" pitchFamily="34" charset="0"/>
                <a:cs typeface="Arial" panose="020B0604020202020204" pitchFamily="34" charset="0"/>
              </a:rPr>
              <a:t>Use character functions, date functions, and conversion functions;</a:t>
            </a:r>
          </a:p>
          <a:p>
            <a:pPr>
              <a:lnSpc>
                <a:spcPct val="100000"/>
              </a:lnSpc>
              <a:defRPr/>
            </a:pPr>
            <a:r>
              <a:rPr lang="en-GB" sz="2000" dirty="0">
                <a:latin typeface="Arial" panose="020B0604020202020204" pitchFamily="34" charset="0"/>
                <a:cs typeface="Arial" panose="020B0604020202020204" pitchFamily="34" charset="0"/>
              </a:rPr>
              <a:t>Combine data from different tables (for output purposes); and</a:t>
            </a:r>
          </a:p>
          <a:p>
            <a:pPr>
              <a:lnSpc>
                <a:spcPct val="100000"/>
              </a:lnSpc>
              <a:defRPr/>
            </a:pPr>
            <a:r>
              <a:rPr lang="en-GB" sz="2000" dirty="0">
                <a:latin typeface="Arial" panose="020B0604020202020204" pitchFamily="34" charset="0"/>
                <a:cs typeface="Arial" panose="020B0604020202020204" pitchFamily="34" charset="0"/>
              </a:rPr>
              <a:t>Do grouping of data (Making use of functions such as AVG, COUNT, MAX, MIN </a:t>
            </a:r>
            <a:r>
              <a:rPr lang="en-GB" sz="2000" dirty="0" err="1">
                <a:latin typeface="Arial" panose="020B0604020202020204" pitchFamily="34" charset="0"/>
                <a:cs typeface="Arial" panose="020B0604020202020204" pitchFamily="34" charset="0"/>
              </a:rPr>
              <a:t>en</a:t>
            </a:r>
            <a:r>
              <a:rPr lang="en-GB" sz="2000" dirty="0">
                <a:latin typeface="Arial" panose="020B0604020202020204" pitchFamily="34" charset="0"/>
                <a:cs typeface="Arial" panose="020B0604020202020204" pitchFamily="34" charset="0"/>
              </a:rPr>
              <a:t> SUM).</a:t>
            </a:r>
          </a:p>
        </p:txBody>
      </p:sp>
    </p:spTree>
    <p:extLst>
      <p:ext uri="{BB962C8B-B14F-4D97-AF65-F5344CB8AC3E}">
        <p14:creationId xmlns:p14="http://schemas.microsoft.com/office/powerpoint/2010/main" val="2311035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endParaRPr lang="af-ZA"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151" t="33611" r="10655" b="48770"/>
          <a:stretch/>
        </p:blipFill>
        <p:spPr bwMode="auto">
          <a:xfrm>
            <a:off x="718804" y="1399338"/>
            <a:ext cx="8085011" cy="105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151" t="50693" r="8469" b="21975"/>
          <a:stretch/>
        </p:blipFill>
        <p:spPr bwMode="auto">
          <a:xfrm>
            <a:off x="1284694" y="2965512"/>
            <a:ext cx="6566771" cy="1296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146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545881" y="559594"/>
            <a:ext cx="7886700" cy="994172"/>
          </a:xfrm>
        </p:spPr>
        <p:txBody>
          <a:bodyPr/>
          <a:lstStyle/>
          <a:p>
            <a:r>
              <a:rPr lang="en-ZA" dirty="0"/>
              <a:t>Exercise 3</a:t>
            </a:r>
          </a:p>
        </p:txBody>
      </p:sp>
      <p:sp>
        <p:nvSpPr>
          <p:cNvPr id="3" name="Content Placeholder 1"/>
          <p:cNvSpPr txBox="1">
            <a:spLocks/>
          </p:cNvSpPr>
          <p:nvPr/>
        </p:nvSpPr>
        <p:spPr>
          <a:xfrm>
            <a:off x="1470134" y="1393867"/>
            <a:ext cx="6172200" cy="1728192"/>
          </a:xfrm>
          <a:prstGeom prst="rect">
            <a:avLst/>
          </a:prstGeom>
        </p:spPr>
        <p:txBody>
          <a:bodyPr/>
          <a:lstStyle>
            <a:lvl1pPr marL="342900" indent="-342900" algn="l" rtl="0" eaLnBrk="0" fontAlgn="base" hangingPunct="0">
              <a:spcBef>
                <a:spcPct val="20000"/>
              </a:spcBef>
              <a:spcAft>
                <a:spcPct val="0"/>
              </a:spcAft>
              <a:buChar char="•"/>
              <a:defRPr b="1">
                <a:solidFill>
                  <a:srgbClr val="990033"/>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ZA" sz="1800" b="0" dirty="0">
                <a:solidFill>
                  <a:schemeClr val="tx1"/>
                </a:solidFill>
              </a:rPr>
              <a:t>Members of the HR department want to have more flexibility with the queries that you are writing. They would like a report that displays the last name and salary of employees who earn more than an amount that the user specifies after a prompt. </a:t>
            </a:r>
          </a:p>
          <a:p>
            <a:pPr marL="0" indent="0">
              <a:buNone/>
            </a:pPr>
            <a:r>
              <a:rPr lang="en-ZA" sz="1800" b="0" dirty="0">
                <a:solidFill>
                  <a:schemeClr val="tx1"/>
                </a:solidFill>
              </a:rPr>
              <a:t>a. Enter 12000 when prompted for a value in a dialog box. Click OK.</a:t>
            </a:r>
            <a:endParaRPr lang="en-US" sz="1800" b="0" dirty="0">
              <a:solidFill>
                <a:schemeClr val="tx1"/>
              </a:solidFill>
            </a:endParaRPr>
          </a:p>
        </p:txBody>
      </p:sp>
      <p:sp>
        <p:nvSpPr>
          <p:cNvPr id="4" name="Content Placeholder 1"/>
          <p:cNvSpPr txBox="1">
            <a:spLocks/>
          </p:cNvSpPr>
          <p:nvPr/>
        </p:nvSpPr>
        <p:spPr>
          <a:xfrm>
            <a:off x="1547664" y="3498265"/>
            <a:ext cx="6172200" cy="2645978"/>
          </a:xfrm>
          <a:prstGeom prst="rect">
            <a:avLst/>
          </a:prstGeom>
        </p:spPr>
        <p:txBody>
          <a:bodyPr/>
          <a:lstStyle>
            <a:lvl1pPr marL="342900" indent="-342900" algn="l" rtl="0" eaLnBrk="0" fontAlgn="base" hangingPunct="0">
              <a:spcBef>
                <a:spcPct val="20000"/>
              </a:spcBef>
              <a:spcAft>
                <a:spcPct val="0"/>
              </a:spcAft>
              <a:buChar char="•"/>
              <a:defRPr b="1">
                <a:solidFill>
                  <a:srgbClr val="990033"/>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ZA" sz="1800" b="0" dirty="0">
                <a:solidFill>
                  <a:schemeClr val="tx1"/>
                </a:solidFill>
              </a:rPr>
              <a:t>SELECT </a:t>
            </a:r>
            <a:r>
              <a:rPr lang="en-ZA" sz="1800" b="0" dirty="0" err="1">
                <a:solidFill>
                  <a:schemeClr val="tx1"/>
                </a:solidFill>
              </a:rPr>
              <a:t>last_name</a:t>
            </a:r>
            <a:r>
              <a:rPr lang="en-ZA" sz="1800" b="0" dirty="0">
                <a:solidFill>
                  <a:schemeClr val="tx1"/>
                </a:solidFill>
              </a:rPr>
              <a:t>, salary</a:t>
            </a:r>
          </a:p>
          <a:p>
            <a:pPr marL="0" indent="0">
              <a:buNone/>
            </a:pPr>
            <a:r>
              <a:rPr lang="en-ZA" sz="1800" b="0" dirty="0">
                <a:solidFill>
                  <a:schemeClr val="tx1"/>
                </a:solidFill>
              </a:rPr>
              <a:t>FROM employees</a:t>
            </a:r>
          </a:p>
          <a:p>
            <a:pPr marL="0" indent="0">
              <a:buNone/>
            </a:pPr>
            <a:r>
              <a:rPr lang="en-ZA" sz="1800" b="0" dirty="0">
                <a:solidFill>
                  <a:schemeClr val="tx1"/>
                </a:solidFill>
              </a:rPr>
              <a:t>WHERE salary &gt; &amp;</a:t>
            </a:r>
            <a:r>
              <a:rPr lang="en-ZA" sz="1800" b="0" dirty="0" err="1">
                <a:solidFill>
                  <a:schemeClr val="tx1"/>
                </a:solidFill>
              </a:rPr>
              <a:t>sal_amt</a:t>
            </a:r>
            <a:r>
              <a:rPr lang="en-ZA" sz="1800" b="0" dirty="0">
                <a:solidFill>
                  <a:schemeClr val="tx1"/>
                </a:solidFill>
              </a:rPr>
              <a:t>;</a:t>
            </a:r>
            <a:endParaRPr lang="en-US" sz="1800" b="0" dirty="0">
              <a:solidFill>
                <a:schemeClr val="tx1"/>
              </a:solidFill>
            </a:endParaRPr>
          </a:p>
        </p:txBody>
      </p:sp>
    </p:spTree>
    <p:extLst>
      <p:ext uri="{BB962C8B-B14F-4D97-AF65-F5344CB8AC3E}">
        <p14:creationId xmlns:p14="http://schemas.microsoft.com/office/powerpoint/2010/main" val="335025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ZA" dirty="0"/>
              <a:t>Exercise 4</a:t>
            </a:r>
          </a:p>
        </p:txBody>
      </p:sp>
      <p:sp>
        <p:nvSpPr>
          <p:cNvPr id="3" name="Content Placeholder 1"/>
          <p:cNvSpPr txBox="1">
            <a:spLocks/>
          </p:cNvSpPr>
          <p:nvPr/>
        </p:nvSpPr>
        <p:spPr>
          <a:xfrm>
            <a:off x="1485900" y="1237320"/>
            <a:ext cx="6172200" cy="1080120"/>
          </a:xfrm>
          <a:prstGeom prst="rect">
            <a:avLst/>
          </a:prstGeom>
        </p:spPr>
        <p:txBody>
          <a:bodyPr/>
          <a:lstStyle>
            <a:lvl1pPr marL="342900" indent="-342900" algn="l" rtl="0" eaLnBrk="0" fontAlgn="base" hangingPunct="0">
              <a:spcBef>
                <a:spcPct val="20000"/>
              </a:spcBef>
              <a:spcAft>
                <a:spcPct val="0"/>
              </a:spcAft>
              <a:buChar char="•"/>
              <a:defRPr b="1">
                <a:solidFill>
                  <a:srgbClr val="990033"/>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ZA" sz="2100" b="0" dirty="0">
                <a:solidFill>
                  <a:schemeClr val="tx1"/>
                </a:solidFill>
              </a:rPr>
              <a:t>Display the last names of all employees who have both an “a” and an “e” in their last name.</a:t>
            </a:r>
            <a:endParaRPr lang="en-US" sz="3300" dirty="0">
              <a:solidFill>
                <a:schemeClr val="tx1"/>
              </a:solidFill>
            </a:endParaRPr>
          </a:p>
        </p:txBody>
      </p:sp>
      <p:sp>
        <p:nvSpPr>
          <p:cNvPr id="4" name="Content Placeholder 1"/>
          <p:cNvSpPr txBox="1">
            <a:spLocks/>
          </p:cNvSpPr>
          <p:nvPr/>
        </p:nvSpPr>
        <p:spPr>
          <a:xfrm>
            <a:off x="1485900" y="2342784"/>
            <a:ext cx="6172200" cy="2645978"/>
          </a:xfrm>
          <a:prstGeom prst="rect">
            <a:avLst/>
          </a:prstGeom>
        </p:spPr>
        <p:txBody>
          <a:bodyPr/>
          <a:lstStyle>
            <a:lvl1pPr marL="342900" indent="-342900" algn="l" rtl="0" eaLnBrk="0" fontAlgn="base" hangingPunct="0">
              <a:spcBef>
                <a:spcPct val="20000"/>
              </a:spcBef>
              <a:spcAft>
                <a:spcPct val="0"/>
              </a:spcAft>
              <a:buChar char="•"/>
              <a:defRPr b="1">
                <a:solidFill>
                  <a:srgbClr val="990033"/>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ZA" sz="1800" b="0" dirty="0">
                <a:solidFill>
                  <a:schemeClr val="tx1"/>
                </a:solidFill>
              </a:rPr>
              <a:t>SELECT </a:t>
            </a:r>
            <a:r>
              <a:rPr lang="en-ZA" sz="1800" b="0" dirty="0" err="1">
                <a:solidFill>
                  <a:schemeClr val="tx1"/>
                </a:solidFill>
              </a:rPr>
              <a:t>last_name</a:t>
            </a:r>
            <a:endParaRPr lang="en-ZA" sz="1800" b="0" dirty="0">
              <a:solidFill>
                <a:schemeClr val="tx1"/>
              </a:solidFill>
            </a:endParaRPr>
          </a:p>
          <a:p>
            <a:pPr marL="0" indent="0">
              <a:buNone/>
            </a:pPr>
            <a:r>
              <a:rPr lang="en-ZA" sz="1800" b="0" dirty="0">
                <a:solidFill>
                  <a:schemeClr val="tx1"/>
                </a:solidFill>
              </a:rPr>
              <a:t>FROM employees</a:t>
            </a:r>
          </a:p>
          <a:p>
            <a:pPr marL="0" indent="0">
              <a:buNone/>
            </a:pPr>
            <a:r>
              <a:rPr lang="en-ZA" sz="1800" b="0" dirty="0">
                <a:solidFill>
                  <a:schemeClr val="tx1"/>
                </a:solidFill>
              </a:rPr>
              <a:t>WHERE </a:t>
            </a:r>
            <a:r>
              <a:rPr lang="en-ZA" sz="1800" b="0" dirty="0" err="1">
                <a:solidFill>
                  <a:schemeClr val="tx1"/>
                </a:solidFill>
              </a:rPr>
              <a:t>last_name</a:t>
            </a:r>
            <a:r>
              <a:rPr lang="en-ZA" sz="1800" b="0" dirty="0">
                <a:solidFill>
                  <a:schemeClr val="tx1"/>
                </a:solidFill>
              </a:rPr>
              <a:t> LIKE '%a%'</a:t>
            </a:r>
          </a:p>
          <a:p>
            <a:pPr marL="0" indent="0">
              <a:buNone/>
            </a:pPr>
            <a:r>
              <a:rPr lang="en-ZA" sz="1800" b="0" dirty="0">
                <a:solidFill>
                  <a:schemeClr val="tx1"/>
                </a:solidFill>
              </a:rPr>
              <a:t>AND </a:t>
            </a:r>
            <a:r>
              <a:rPr lang="en-ZA" sz="1800" b="0" dirty="0" err="1">
                <a:solidFill>
                  <a:schemeClr val="tx1"/>
                </a:solidFill>
              </a:rPr>
              <a:t>last_name</a:t>
            </a:r>
            <a:r>
              <a:rPr lang="en-ZA" sz="1800" b="0" dirty="0">
                <a:solidFill>
                  <a:schemeClr val="tx1"/>
                </a:solidFill>
              </a:rPr>
              <a:t> LIKE '%e%';</a:t>
            </a:r>
            <a:endParaRPr lang="en-US" sz="1800" b="0" dirty="0">
              <a:solidFill>
                <a:schemeClr val="tx1"/>
              </a:solidFill>
            </a:endParaRPr>
          </a:p>
        </p:txBody>
      </p:sp>
    </p:spTree>
    <p:extLst>
      <p:ext uri="{BB962C8B-B14F-4D97-AF65-F5344CB8AC3E}">
        <p14:creationId xmlns:p14="http://schemas.microsoft.com/office/powerpoint/2010/main" val="209018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ZA" b="1" dirty="0"/>
              <a:t>Lesson 3</a:t>
            </a:r>
          </a:p>
        </p:txBody>
      </p:sp>
    </p:spTree>
    <p:extLst>
      <p:ext uri="{BB962C8B-B14F-4D97-AF65-F5344CB8AC3E}">
        <p14:creationId xmlns:p14="http://schemas.microsoft.com/office/powerpoint/2010/main" val="3319948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a:t>SQL-Functions</a:t>
            </a:r>
          </a:p>
        </p:txBody>
      </p:sp>
      <p:pic>
        <p:nvPicPr>
          <p:cNvPr id="5123" name="Content Placeholder 3" descr="sql2_1a.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164556" y="1507331"/>
            <a:ext cx="4729163" cy="3111104"/>
          </a:xfrm>
        </p:spPr>
      </p:pic>
    </p:spTree>
    <p:extLst>
      <p:ext uri="{BB962C8B-B14F-4D97-AF65-F5344CB8AC3E}">
        <p14:creationId xmlns:p14="http://schemas.microsoft.com/office/powerpoint/2010/main" val="223047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dirty="0"/>
              <a:t>SQL Single Row Functions</a:t>
            </a:r>
          </a:p>
        </p:txBody>
      </p:sp>
      <p:pic>
        <p:nvPicPr>
          <p:cNvPr id="6147" name="Content Placeholder 3" descr="sql2_2.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406255" y="1398985"/>
            <a:ext cx="4325540" cy="3390900"/>
          </a:xfrm>
        </p:spPr>
      </p:pic>
    </p:spTree>
    <p:extLst>
      <p:ext uri="{BB962C8B-B14F-4D97-AF65-F5344CB8AC3E}">
        <p14:creationId xmlns:p14="http://schemas.microsoft.com/office/powerpoint/2010/main" val="1781983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dirty="0"/>
              <a:t>SQL Single Row Functions (cont.)</a:t>
            </a:r>
          </a:p>
        </p:txBody>
      </p:sp>
      <p:pic>
        <p:nvPicPr>
          <p:cNvPr id="7171" name="Content Placeholder 3" descr="sql2_3.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386013" y="1603772"/>
            <a:ext cx="4371975" cy="3157538"/>
          </a:xfrm>
        </p:spPr>
      </p:pic>
    </p:spTree>
    <p:extLst>
      <p:ext uri="{BB962C8B-B14F-4D97-AF65-F5344CB8AC3E}">
        <p14:creationId xmlns:p14="http://schemas.microsoft.com/office/powerpoint/2010/main" val="848735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dirty="0"/>
              <a:t>Capital letters / Lower case letters</a:t>
            </a:r>
          </a:p>
        </p:txBody>
      </p:sp>
      <p:sp>
        <p:nvSpPr>
          <p:cNvPr id="8195" name="Content Placeholder 2"/>
          <p:cNvSpPr>
            <a:spLocks noGrp="1"/>
          </p:cNvSpPr>
          <p:nvPr>
            <p:ph idx="1"/>
          </p:nvPr>
        </p:nvSpPr>
        <p:spPr>
          <a:xfrm>
            <a:off x="1485900" y="1345406"/>
            <a:ext cx="6172200" cy="3943350"/>
          </a:xfrm>
        </p:spPr>
        <p:txBody>
          <a:bodyPr/>
          <a:lstStyle/>
          <a:p>
            <a:pPr marL="0" indent="0">
              <a:buNone/>
              <a:defRPr/>
            </a:pPr>
            <a:r>
              <a:rPr lang="en-US" sz="1800" dirty="0"/>
              <a:t>SELECT </a:t>
            </a:r>
            <a:r>
              <a:rPr lang="en-US" sz="1800" dirty="0" err="1"/>
              <a:t>ename</a:t>
            </a:r>
            <a:r>
              <a:rPr lang="en-US" sz="1800" dirty="0"/>
              <a:t> FROM </a:t>
            </a:r>
            <a:r>
              <a:rPr lang="en-US" sz="1800" dirty="0" err="1"/>
              <a:t>emp</a:t>
            </a:r>
            <a:endParaRPr lang="en-US" sz="1800" dirty="0"/>
          </a:p>
          <a:p>
            <a:pPr marL="0" lvl="1" indent="0">
              <a:buNone/>
              <a:defRPr/>
            </a:pPr>
            <a:r>
              <a:rPr lang="en-US" b="1" dirty="0">
                <a:solidFill>
                  <a:srgbClr val="990033"/>
                </a:solidFill>
              </a:rPr>
              <a:t>WHERE LOWER(</a:t>
            </a:r>
            <a:r>
              <a:rPr lang="en-US" b="1" dirty="0" err="1">
                <a:solidFill>
                  <a:srgbClr val="990033"/>
                </a:solidFill>
              </a:rPr>
              <a:t>ename</a:t>
            </a:r>
            <a:r>
              <a:rPr lang="en-US" b="1" dirty="0">
                <a:solidFill>
                  <a:srgbClr val="990033"/>
                </a:solidFill>
              </a:rPr>
              <a:t>) = ‘</a:t>
            </a:r>
            <a:r>
              <a:rPr lang="en-US" b="1" dirty="0" err="1">
                <a:solidFill>
                  <a:srgbClr val="990033"/>
                </a:solidFill>
              </a:rPr>
              <a:t>blake</a:t>
            </a:r>
            <a:r>
              <a:rPr lang="en-US" b="1" dirty="0">
                <a:solidFill>
                  <a:srgbClr val="990033"/>
                </a:solidFill>
              </a:rPr>
              <a:t>’;</a:t>
            </a:r>
            <a:br>
              <a:rPr lang="en-US" b="1" dirty="0">
                <a:solidFill>
                  <a:srgbClr val="990033"/>
                </a:solidFill>
              </a:rPr>
            </a:br>
            <a:endParaRPr lang="en-US" b="1" dirty="0">
              <a:solidFill>
                <a:srgbClr val="990033"/>
              </a:solidFill>
            </a:endParaRPr>
          </a:p>
          <a:p>
            <a:pPr marL="0" indent="0">
              <a:buNone/>
              <a:defRPr/>
            </a:pPr>
            <a:r>
              <a:rPr lang="en-US" sz="1800" dirty="0"/>
              <a:t>SELECT </a:t>
            </a:r>
            <a:r>
              <a:rPr lang="en-US" sz="1800" dirty="0" err="1"/>
              <a:t>ename</a:t>
            </a:r>
            <a:r>
              <a:rPr lang="en-US" sz="1800" dirty="0"/>
              <a:t> FROM </a:t>
            </a:r>
            <a:r>
              <a:rPr lang="en-US" sz="1800" dirty="0" err="1"/>
              <a:t>emp</a:t>
            </a:r>
            <a:endParaRPr lang="en-US" sz="1800" dirty="0"/>
          </a:p>
          <a:p>
            <a:pPr marL="0" lvl="1" indent="0">
              <a:buNone/>
              <a:defRPr/>
            </a:pPr>
            <a:r>
              <a:rPr lang="en-US" b="1" dirty="0">
                <a:solidFill>
                  <a:srgbClr val="990033"/>
                </a:solidFill>
              </a:rPr>
              <a:t>WHERE UPPER(</a:t>
            </a:r>
            <a:r>
              <a:rPr lang="en-US" b="1" dirty="0" err="1">
                <a:solidFill>
                  <a:srgbClr val="990033"/>
                </a:solidFill>
              </a:rPr>
              <a:t>ename</a:t>
            </a:r>
            <a:r>
              <a:rPr lang="en-US" b="1" dirty="0">
                <a:solidFill>
                  <a:srgbClr val="990033"/>
                </a:solidFill>
              </a:rPr>
              <a:t>) =‘BLAKE’;</a:t>
            </a:r>
            <a:br>
              <a:rPr lang="en-US" b="1" dirty="0">
                <a:solidFill>
                  <a:srgbClr val="990033"/>
                </a:solidFill>
              </a:rPr>
            </a:br>
            <a:endParaRPr lang="en-US" b="1" dirty="0">
              <a:solidFill>
                <a:srgbClr val="990033"/>
              </a:solidFill>
            </a:endParaRPr>
          </a:p>
          <a:p>
            <a:pPr marL="0" indent="0">
              <a:buNone/>
              <a:defRPr/>
            </a:pPr>
            <a:r>
              <a:rPr lang="en-US" sz="1800" dirty="0"/>
              <a:t>SELECT INITCAP(</a:t>
            </a:r>
            <a:r>
              <a:rPr lang="en-US" sz="1800" dirty="0" err="1"/>
              <a:t>ename</a:t>
            </a:r>
            <a:r>
              <a:rPr lang="en-US" sz="1800" dirty="0"/>
              <a:t>) FROM </a:t>
            </a:r>
            <a:r>
              <a:rPr lang="en-US" sz="1800" dirty="0" err="1"/>
              <a:t>emp</a:t>
            </a:r>
            <a:endParaRPr lang="en-US" sz="1800" dirty="0"/>
          </a:p>
          <a:p>
            <a:pPr marL="0" lvl="1" indent="0">
              <a:buNone/>
              <a:defRPr/>
            </a:pPr>
            <a:r>
              <a:rPr lang="en-US" b="1" dirty="0">
                <a:solidFill>
                  <a:srgbClr val="990033"/>
                </a:solidFill>
              </a:rPr>
              <a:t>WHERE INITCAP(</a:t>
            </a:r>
            <a:r>
              <a:rPr lang="en-US" b="1" dirty="0" err="1">
                <a:solidFill>
                  <a:srgbClr val="990033"/>
                </a:solidFill>
              </a:rPr>
              <a:t>ename</a:t>
            </a:r>
            <a:r>
              <a:rPr lang="en-US" b="1" dirty="0">
                <a:solidFill>
                  <a:srgbClr val="990033"/>
                </a:solidFill>
              </a:rPr>
              <a:t>) = ‘Blake’;</a:t>
            </a:r>
          </a:p>
        </p:txBody>
      </p:sp>
    </p:spTree>
    <p:extLst>
      <p:ext uri="{BB962C8B-B14F-4D97-AF65-F5344CB8AC3E}">
        <p14:creationId xmlns:p14="http://schemas.microsoft.com/office/powerpoint/2010/main" val="3735044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a:t>Capital letters / Lower case letters (cont.)</a:t>
            </a:r>
          </a:p>
        </p:txBody>
      </p:sp>
      <p:sp>
        <p:nvSpPr>
          <p:cNvPr id="9219" name="Content Placeholder 2"/>
          <p:cNvSpPr>
            <a:spLocks noGrp="1"/>
          </p:cNvSpPr>
          <p:nvPr>
            <p:ph idx="1"/>
          </p:nvPr>
        </p:nvSpPr>
        <p:spPr>
          <a:xfrm>
            <a:off x="1439652" y="1399338"/>
            <a:ext cx="6172200" cy="3671888"/>
          </a:xfrm>
        </p:spPr>
        <p:txBody>
          <a:bodyPr>
            <a:normAutofit/>
          </a:bodyPr>
          <a:lstStyle/>
          <a:p>
            <a:pPr marL="0" indent="0">
              <a:buNone/>
              <a:defRPr/>
            </a:pPr>
            <a:r>
              <a:rPr lang="en-US" dirty="0"/>
              <a:t>SELECT </a:t>
            </a:r>
            <a:r>
              <a:rPr lang="en-US" dirty="0" err="1"/>
              <a:t>ename</a:t>
            </a:r>
            <a:r>
              <a:rPr lang="en-US" dirty="0"/>
              <a:t>, job, </a:t>
            </a:r>
            <a:r>
              <a:rPr lang="en-US" dirty="0" err="1"/>
              <a:t>hiredate</a:t>
            </a:r>
            <a:endParaRPr lang="en-US" dirty="0"/>
          </a:p>
          <a:p>
            <a:pPr marL="0" indent="0">
              <a:buNone/>
              <a:defRPr/>
            </a:pPr>
            <a:r>
              <a:rPr lang="en-US" dirty="0"/>
              <a:t>FROM </a:t>
            </a:r>
            <a:r>
              <a:rPr lang="en-US" dirty="0" err="1"/>
              <a:t>emp</a:t>
            </a:r>
            <a:endParaRPr lang="en-US" dirty="0"/>
          </a:p>
          <a:p>
            <a:pPr marL="0" indent="0">
              <a:buNone/>
              <a:defRPr/>
            </a:pPr>
            <a:r>
              <a:rPr lang="en-US" dirty="0"/>
              <a:t>WHERE upper(</a:t>
            </a:r>
            <a:r>
              <a:rPr lang="en-US" dirty="0" err="1"/>
              <a:t>ename</a:t>
            </a:r>
            <a:r>
              <a:rPr lang="en-US" dirty="0"/>
              <a:t>)  = ‘BLAKE’;</a:t>
            </a:r>
          </a:p>
        </p:txBody>
      </p:sp>
    </p:spTree>
    <p:extLst>
      <p:ext uri="{BB962C8B-B14F-4D97-AF65-F5344CB8AC3E}">
        <p14:creationId xmlns:p14="http://schemas.microsoft.com/office/powerpoint/2010/main" val="1764926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628650" y="302419"/>
            <a:ext cx="7886700" cy="994172"/>
          </a:xfrm>
        </p:spPr>
        <p:txBody>
          <a:bodyPr/>
          <a:lstStyle/>
          <a:p>
            <a:r>
              <a:rPr lang="en-US" dirty="0"/>
              <a:t>Character manipulation functions</a:t>
            </a:r>
          </a:p>
        </p:txBody>
      </p:sp>
      <p:sp>
        <p:nvSpPr>
          <p:cNvPr id="10243" name="Content Placeholder 2"/>
          <p:cNvSpPr>
            <a:spLocks noGrp="1"/>
          </p:cNvSpPr>
          <p:nvPr>
            <p:ph idx="1"/>
          </p:nvPr>
        </p:nvSpPr>
        <p:spPr>
          <a:xfrm>
            <a:off x="1485900" y="1129905"/>
            <a:ext cx="6172200" cy="2426096"/>
          </a:xfrm>
        </p:spPr>
        <p:txBody>
          <a:bodyPr/>
          <a:lstStyle/>
          <a:p>
            <a:r>
              <a:rPr lang="en-US" dirty="0"/>
              <a:t>CONCAT			||   ||</a:t>
            </a:r>
          </a:p>
          <a:p>
            <a:r>
              <a:rPr lang="en-US" dirty="0"/>
              <a:t>SUBSTR</a:t>
            </a:r>
          </a:p>
          <a:p>
            <a:r>
              <a:rPr lang="en-US" dirty="0"/>
              <a:t>LENGTH</a:t>
            </a:r>
          </a:p>
          <a:p>
            <a:r>
              <a:rPr lang="en-US" dirty="0"/>
              <a:t>INSTR</a:t>
            </a:r>
          </a:p>
          <a:p>
            <a:r>
              <a:rPr lang="en-US" dirty="0"/>
              <a:t>LPAD</a:t>
            </a:r>
          </a:p>
          <a:p>
            <a:r>
              <a:rPr lang="en-US" dirty="0"/>
              <a:t>TRIM</a:t>
            </a:r>
            <a:endParaRPr lang="en-US" sz="2100" dirty="0"/>
          </a:p>
        </p:txBody>
      </p:sp>
      <p:sp>
        <p:nvSpPr>
          <p:cNvPr id="4" name="Content Placeholder 2"/>
          <p:cNvSpPr txBox="1">
            <a:spLocks/>
          </p:cNvSpPr>
          <p:nvPr/>
        </p:nvSpPr>
        <p:spPr>
          <a:xfrm>
            <a:off x="145143" y="3744685"/>
            <a:ext cx="8752113" cy="129177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buFont typeface="Arial" charset="0"/>
              <a:buNone/>
            </a:pPr>
            <a:r>
              <a:rPr lang="en-US" sz="2100" dirty="0"/>
              <a:t>SELECT </a:t>
            </a:r>
            <a:r>
              <a:rPr lang="en-US" sz="2100" dirty="0" err="1"/>
              <a:t>ename</a:t>
            </a:r>
            <a:r>
              <a:rPr lang="en-US" sz="2100" dirty="0"/>
              <a:t>, CONCAT(</a:t>
            </a:r>
            <a:r>
              <a:rPr lang="en-US" sz="2100" dirty="0" err="1"/>
              <a:t>ename,job</a:t>
            </a:r>
            <a:r>
              <a:rPr lang="en-US" sz="2100" dirty="0"/>
              <a:t>), LENGTH(</a:t>
            </a:r>
            <a:r>
              <a:rPr lang="en-US" sz="2100" dirty="0" err="1"/>
              <a:t>ename</a:t>
            </a:r>
            <a:r>
              <a:rPr lang="en-US" sz="2100" dirty="0"/>
              <a:t>), INSTR(</a:t>
            </a:r>
            <a:r>
              <a:rPr lang="en-US" sz="2100" dirty="0" err="1"/>
              <a:t>ename</a:t>
            </a:r>
            <a:r>
              <a:rPr lang="en-US" sz="2100" dirty="0"/>
              <a:t>,’A’) </a:t>
            </a:r>
          </a:p>
          <a:p>
            <a:pPr lvl="2">
              <a:buFont typeface="Arial" charset="0"/>
              <a:buNone/>
            </a:pPr>
            <a:r>
              <a:rPr lang="en-US" sz="2100" dirty="0"/>
              <a:t>FROM </a:t>
            </a:r>
            <a:r>
              <a:rPr lang="en-US" sz="2100" dirty="0" err="1"/>
              <a:t>emp</a:t>
            </a:r>
            <a:endParaRPr lang="en-US" sz="2100" dirty="0"/>
          </a:p>
          <a:p>
            <a:pPr lvl="2">
              <a:buFont typeface="Arial" charset="0"/>
              <a:buNone/>
            </a:pPr>
            <a:r>
              <a:rPr lang="en-US" sz="2100" dirty="0"/>
              <a:t>WHERE SUBSTR(job,1,5) = ‘SALES’;</a:t>
            </a:r>
          </a:p>
        </p:txBody>
      </p:sp>
    </p:spTree>
    <p:extLst>
      <p:ext uri="{BB962C8B-B14F-4D97-AF65-F5344CB8AC3E}">
        <p14:creationId xmlns:p14="http://schemas.microsoft.com/office/powerpoint/2010/main" val="2919708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740229" y="333263"/>
            <a:ext cx="6763611" cy="857250"/>
          </a:xfrm>
        </p:spPr>
        <p:txBody>
          <a:bodyPr>
            <a:noAutofit/>
          </a:bodyPr>
          <a:lstStyle/>
          <a:p>
            <a:r>
              <a:rPr lang="en-ZA" sz="2800" b="1" dirty="0"/>
              <a:t>Development environment for SQL (Oracle)</a:t>
            </a:r>
          </a:p>
        </p:txBody>
      </p:sp>
      <p:sp>
        <p:nvSpPr>
          <p:cNvPr id="9219" name="Content Placeholder 2"/>
          <p:cNvSpPr>
            <a:spLocks noGrp="1"/>
          </p:cNvSpPr>
          <p:nvPr>
            <p:ph idx="1"/>
          </p:nvPr>
        </p:nvSpPr>
        <p:spPr>
          <a:xfrm>
            <a:off x="1035934" y="1190513"/>
            <a:ext cx="6172200" cy="3671888"/>
          </a:xfrm>
        </p:spPr>
        <p:txBody>
          <a:bodyPr>
            <a:normAutofit/>
          </a:bodyPr>
          <a:lstStyle/>
          <a:p>
            <a:r>
              <a:rPr lang="en-ZA" sz="2000" dirty="0"/>
              <a:t>SQL-Developer</a:t>
            </a:r>
          </a:p>
          <a:p>
            <a:r>
              <a:rPr lang="en-ZA" sz="2000" dirty="0"/>
              <a:t>SQL *Plus</a:t>
            </a:r>
          </a:p>
        </p:txBody>
      </p:sp>
      <p:sp>
        <p:nvSpPr>
          <p:cNvPr id="4" name="Slide Number Placeholder 3"/>
          <p:cNvSpPr>
            <a:spLocks noGrp="1"/>
          </p:cNvSpPr>
          <p:nvPr>
            <p:ph type="sldNum" sz="quarter" idx="4294967295"/>
          </p:nvPr>
        </p:nvSpPr>
        <p:spPr>
          <a:xfrm>
            <a:off x="7086600" y="5053014"/>
            <a:ext cx="571500" cy="273844"/>
          </a:xfrm>
          <a:prstGeom prst="rect">
            <a:avLst/>
          </a:prstGeom>
        </p:spPr>
        <p:txBody>
          <a:bodyPr/>
          <a:lstStyle/>
          <a:p>
            <a:pPr>
              <a:defRPr/>
            </a:pPr>
            <a:fld id="{4DC9641A-E512-4DBE-9BDB-0A5A33032FC6}" type="slidenum">
              <a:rPr lang="en-US" smtClean="0"/>
              <a:pPr>
                <a:defRPr/>
              </a:pPr>
              <a:t>3</a:t>
            </a:fld>
            <a:endParaRPr lang="en-US"/>
          </a:p>
        </p:txBody>
      </p:sp>
      <p:pic>
        <p:nvPicPr>
          <p:cNvPr id="5" name="Picture 4"/>
          <p:cNvPicPr>
            <a:picLocks noChangeAspect="1"/>
          </p:cNvPicPr>
          <p:nvPr/>
        </p:nvPicPr>
        <p:blipFill>
          <a:blip r:embed="rId2"/>
          <a:stretch>
            <a:fillRect/>
          </a:stretch>
        </p:blipFill>
        <p:spPr>
          <a:xfrm>
            <a:off x="4249609" y="1190513"/>
            <a:ext cx="4609187" cy="3981526"/>
          </a:xfrm>
          <a:prstGeom prst="rect">
            <a:avLst/>
          </a:prstGeom>
        </p:spPr>
      </p:pic>
      <p:pic>
        <p:nvPicPr>
          <p:cNvPr id="8" name="Picture 7"/>
          <p:cNvPicPr>
            <a:picLocks noChangeAspect="1"/>
          </p:cNvPicPr>
          <p:nvPr/>
        </p:nvPicPr>
        <p:blipFill>
          <a:blip r:embed="rId3"/>
          <a:stretch>
            <a:fillRect/>
          </a:stretch>
        </p:blipFill>
        <p:spPr>
          <a:xfrm>
            <a:off x="399456" y="2188564"/>
            <a:ext cx="3589929" cy="3138293"/>
          </a:xfrm>
          <a:prstGeom prst="rect">
            <a:avLst/>
          </a:prstGeom>
        </p:spPr>
      </p:pic>
    </p:spTree>
    <p:extLst>
      <p:ext uri="{BB962C8B-B14F-4D97-AF65-F5344CB8AC3E}">
        <p14:creationId xmlns:p14="http://schemas.microsoft.com/office/powerpoint/2010/main" val="248950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a:t>Number Functions </a:t>
            </a:r>
          </a:p>
        </p:txBody>
      </p:sp>
      <p:sp>
        <p:nvSpPr>
          <p:cNvPr id="11267" name="Content Placeholder 2"/>
          <p:cNvSpPr>
            <a:spLocks noGrp="1"/>
          </p:cNvSpPr>
          <p:nvPr>
            <p:ph idx="1"/>
          </p:nvPr>
        </p:nvSpPr>
        <p:spPr/>
        <p:txBody>
          <a:bodyPr/>
          <a:lstStyle/>
          <a:p>
            <a:r>
              <a:rPr lang="en-US" sz="1800" dirty="0"/>
              <a:t>SELECT ROUND(45.923,0) FROM DUAL</a:t>
            </a:r>
          </a:p>
          <a:p>
            <a:r>
              <a:rPr lang="en-US" sz="1800" dirty="0"/>
              <a:t>SELECT TRUNC(45.923,2) FROM DUAL</a:t>
            </a:r>
          </a:p>
          <a:p>
            <a:r>
              <a:rPr lang="en-US" sz="1800" dirty="0"/>
              <a:t>SELECT MOD(salary, 1000) FROM EMPLOYEES</a:t>
            </a:r>
          </a:p>
          <a:p>
            <a:endParaRPr lang="en-US" sz="1800" dirty="0"/>
          </a:p>
          <a:p>
            <a:endParaRPr lang="en-US" sz="1800" dirty="0"/>
          </a:p>
          <a:p>
            <a:r>
              <a:rPr lang="en-US" sz="1800" dirty="0"/>
              <a:t>Note: DUAL is a dummy table that you can use to view results from functions and calculations</a:t>
            </a:r>
          </a:p>
          <a:p>
            <a:endParaRPr lang="en-US" sz="1800" i="1" dirty="0"/>
          </a:p>
        </p:txBody>
      </p:sp>
    </p:spTree>
    <p:extLst>
      <p:ext uri="{BB962C8B-B14F-4D97-AF65-F5344CB8AC3E}">
        <p14:creationId xmlns:p14="http://schemas.microsoft.com/office/powerpoint/2010/main" val="3692308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a:t>Calculations with dates</a:t>
            </a:r>
          </a:p>
        </p:txBody>
      </p:sp>
      <p:sp>
        <p:nvSpPr>
          <p:cNvPr id="12291" name="Content Placeholder 2"/>
          <p:cNvSpPr>
            <a:spLocks noGrp="1"/>
          </p:cNvSpPr>
          <p:nvPr>
            <p:ph idx="1"/>
          </p:nvPr>
        </p:nvSpPr>
        <p:spPr>
          <a:xfrm>
            <a:off x="1228725" y="1521354"/>
            <a:ext cx="6686550" cy="3626115"/>
          </a:xfrm>
        </p:spPr>
        <p:txBody>
          <a:bodyPr/>
          <a:lstStyle/>
          <a:p>
            <a:pPr lvl="0"/>
            <a:r>
              <a:rPr lang="en-ZA" dirty="0"/>
              <a:t>Default is DD-MON-YY</a:t>
            </a:r>
          </a:p>
          <a:p>
            <a:pPr lvl="0"/>
            <a:r>
              <a:rPr lang="en-ZA" dirty="0"/>
              <a:t>SYSDATE is current date and time</a:t>
            </a:r>
          </a:p>
          <a:p>
            <a:pPr lvl="0"/>
            <a:r>
              <a:rPr lang="en-ZA" dirty="0"/>
              <a:t>A number can be added to a date or subtracted from a date, result is a date</a:t>
            </a:r>
          </a:p>
          <a:p>
            <a:pPr lvl="0"/>
            <a:r>
              <a:rPr lang="en-ZA" dirty="0"/>
              <a:t>Dates can be deducted, result is the number of days between the 2 dates</a:t>
            </a:r>
          </a:p>
          <a:p>
            <a:pPr lvl="0"/>
            <a:r>
              <a:rPr lang="en-ZA" dirty="0"/>
              <a:t>Hours can be added to a date by dividing by 24.</a:t>
            </a:r>
          </a:p>
        </p:txBody>
      </p:sp>
    </p:spTree>
    <p:extLst>
      <p:ext uri="{BB962C8B-B14F-4D97-AF65-F5344CB8AC3E}">
        <p14:creationId xmlns:p14="http://schemas.microsoft.com/office/powerpoint/2010/main" val="404985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dirty="0"/>
              <a:t>Calculations with dates: example</a:t>
            </a:r>
          </a:p>
        </p:txBody>
      </p:sp>
      <p:sp>
        <p:nvSpPr>
          <p:cNvPr id="13315" name="Content Placeholder 2"/>
          <p:cNvSpPr>
            <a:spLocks noGrp="1"/>
          </p:cNvSpPr>
          <p:nvPr>
            <p:ph idx="1"/>
          </p:nvPr>
        </p:nvSpPr>
        <p:spPr>
          <a:xfrm>
            <a:off x="1385646" y="1453344"/>
            <a:ext cx="6172200" cy="3671888"/>
          </a:xfrm>
        </p:spPr>
        <p:txBody>
          <a:bodyPr/>
          <a:lstStyle/>
          <a:p>
            <a:pPr>
              <a:buFont typeface="Arial" charset="0"/>
              <a:buNone/>
            </a:pPr>
            <a:r>
              <a:rPr lang="en-US" sz="1800" dirty="0"/>
              <a:t>SELECT </a:t>
            </a:r>
            <a:r>
              <a:rPr lang="en-US" sz="1800" dirty="0" err="1"/>
              <a:t>ename</a:t>
            </a:r>
            <a:r>
              <a:rPr lang="en-US" sz="1800" dirty="0"/>
              <a:t>, (SYSDATE-</a:t>
            </a:r>
            <a:r>
              <a:rPr lang="en-US" sz="1800" dirty="0" err="1"/>
              <a:t>hiredate</a:t>
            </a:r>
            <a:r>
              <a:rPr lang="en-US" sz="1800" dirty="0"/>
              <a:t>)/7 WEEKS</a:t>
            </a:r>
          </a:p>
          <a:p>
            <a:pPr>
              <a:buFont typeface="Arial" charset="0"/>
              <a:buNone/>
            </a:pPr>
            <a:r>
              <a:rPr lang="en-US" sz="1800" dirty="0"/>
              <a:t>FROM </a:t>
            </a:r>
            <a:r>
              <a:rPr lang="en-US" sz="1800" dirty="0" err="1"/>
              <a:t>emp</a:t>
            </a:r>
            <a:r>
              <a:rPr lang="en-US" sz="1800" dirty="0"/>
              <a:t>;</a:t>
            </a:r>
          </a:p>
          <a:p>
            <a:pPr>
              <a:buFont typeface="Arial" charset="0"/>
              <a:buNone/>
            </a:pPr>
            <a:endParaRPr lang="en-US" sz="1800" dirty="0"/>
          </a:p>
          <a:p>
            <a:pPr>
              <a:buFont typeface="Arial" charset="0"/>
              <a:buNone/>
            </a:pPr>
            <a:r>
              <a:rPr lang="en-US" sz="1800" dirty="0"/>
              <a:t>SELECT </a:t>
            </a:r>
            <a:r>
              <a:rPr lang="en-US" sz="1800" dirty="0" err="1"/>
              <a:t>ename</a:t>
            </a:r>
            <a:r>
              <a:rPr lang="en-US" sz="1800" dirty="0"/>
              <a:t>, </a:t>
            </a:r>
            <a:r>
              <a:rPr lang="en-US" sz="1800" dirty="0" err="1"/>
              <a:t>hiredate</a:t>
            </a:r>
            <a:r>
              <a:rPr lang="en-US" sz="1800" dirty="0"/>
              <a:t> + 300</a:t>
            </a:r>
          </a:p>
          <a:p>
            <a:pPr>
              <a:buFont typeface="Arial" charset="0"/>
              <a:buNone/>
            </a:pPr>
            <a:r>
              <a:rPr lang="en-US" sz="1800" dirty="0"/>
              <a:t>FROM </a:t>
            </a:r>
            <a:r>
              <a:rPr lang="en-US" sz="1800" dirty="0" err="1"/>
              <a:t>emp</a:t>
            </a:r>
            <a:r>
              <a:rPr lang="en-US" sz="1800" dirty="0"/>
              <a:t>;</a:t>
            </a:r>
          </a:p>
          <a:p>
            <a:pPr>
              <a:buFont typeface="Arial" charset="0"/>
              <a:buNone/>
            </a:pPr>
            <a:endParaRPr lang="en-US" dirty="0"/>
          </a:p>
        </p:txBody>
      </p:sp>
    </p:spTree>
    <p:extLst>
      <p:ext uri="{BB962C8B-B14F-4D97-AF65-F5344CB8AC3E}">
        <p14:creationId xmlns:p14="http://schemas.microsoft.com/office/powerpoint/2010/main" val="3442198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28650" y="292894"/>
            <a:ext cx="7886700" cy="994172"/>
          </a:xfrm>
        </p:spPr>
        <p:txBody>
          <a:bodyPr/>
          <a:lstStyle/>
          <a:p>
            <a:r>
              <a:rPr lang="en-US" dirty="0"/>
              <a:t>Date Functions</a:t>
            </a:r>
          </a:p>
        </p:txBody>
      </p:sp>
      <p:sp>
        <p:nvSpPr>
          <p:cNvPr id="14339" name="Content Placeholder 2"/>
          <p:cNvSpPr>
            <a:spLocks noGrp="1"/>
          </p:cNvSpPr>
          <p:nvPr>
            <p:ph idx="1"/>
          </p:nvPr>
        </p:nvSpPr>
        <p:spPr>
          <a:xfrm>
            <a:off x="628650" y="1183482"/>
            <a:ext cx="7029450" cy="4245769"/>
          </a:xfrm>
        </p:spPr>
        <p:txBody>
          <a:bodyPr>
            <a:normAutofit/>
          </a:bodyPr>
          <a:lstStyle/>
          <a:p>
            <a:r>
              <a:rPr lang="en-US" sz="1800" dirty="0"/>
              <a:t>MONTHS_BETWEEN</a:t>
            </a:r>
          </a:p>
          <a:p>
            <a:pPr>
              <a:buFont typeface="Arial" charset="0"/>
              <a:buNone/>
            </a:pPr>
            <a:r>
              <a:rPr lang="en-US" dirty="0"/>
              <a:t>Enter the number of months between 2 dates (can be positive or negative)</a:t>
            </a:r>
          </a:p>
          <a:p>
            <a:pPr lvl="1">
              <a:buFont typeface="Arial" charset="0"/>
              <a:buNone/>
            </a:pPr>
            <a:r>
              <a:rPr lang="en-US" dirty="0"/>
              <a:t>	MONTHS_BETWEEN (SYSDATE, </a:t>
            </a:r>
            <a:r>
              <a:rPr lang="en-US" dirty="0" err="1"/>
              <a:t>hiredate</a:t>
            </a:r>
            <a:r>
              <a:rPr lang="en-US" dirty="0"/>
              <a:t>)</a:t>
            </a:r>
          </a:p>
          <a:p>
            <a:pPr lvl="1">
              <a:buFont typeface="Arial" charset="0"/>
              <a:buNone/>
            </a:pPr>
            <a:r>
              <a:rPr lang="en-US" dirty="0"/>
              <a:t>	MONTHS_BETWEEN(hiredate,’31-MAR-11’)</a:t>
            </a:r>
          </a:p>
          <a:p>
            <a:pPr lvl="1">
              <a:buFont typeface="Arial" charset="0"/>
              <a:buNone/>
            </a:pPr>
            <a:endParaRPr lang="en-US" dirty="0"/>
          </a:p>
          <a:p>
            <a:pPr>
              <a:buFont typeface="Arial" charset="0"/>
              <a:buNone/>
            </a:pPr>
            <a:r>
              <a:rPr lang="en-US" dirty="0"/>
              <a:t>Can round off if an integer answer is desired:</a:t>
            </a:r>
          </a:p>
          <a:p>
            <a:pPr lvl="1">
              <a:buFont typeface="Arial" charset="0"/>
              <a:buNone/>
            </a:pPr>
            <a:r>
              <a:rPr lang="en-US" dirty="0"/>
              <a:t>ROUND(MONTHS_BETWEEN (SYSDATE, </a:t>
            </a:r>
            <a:r>
              <a:rPr lang="en-US" dirty="0" err="1"/>
              <a:t>hiredate</a:t>
            </a:r>
            <a:r>
              <a:rPr lang="en-US" dirty="0"/>
              <a:t>))</a:t>
            </a:r>
          </a:p>
          <a:p>
            <a:pPr lvl="1">
              <a:buFont typeface="Arial" charset="0"/>
              <a:buNone/>
            </a:pPr>
            <a:endParaRPr lang="en-US" dirty="0"/>
          </a:p>
          <a:p>
            <a:pPr lvl="1">
              <a:buFont typeface="Arial" charset="0"/>
              <a:buNone/>
            </a:pPr>
            <a:r>
              <a:rPr lang="en-US" dirty="0"/>
              <a:t>SELECT </a:t>
            </a:r>
            <a:r>
              <a:rPr lang="en-US" dirty="0" err="1"/>
              <a:t>ename</a:t>
            </a:r>
            <a:r>
              <a:rPr lang="en-US" dirty="0"/>
              <a:t>, </a:t>
            </a:r>
          </a:p>
          <a:p>
            <a:pPr lvl="1">
              <a:buFont typeface="Arial" charset="0"/>
              <a:buNone/>
            </a:pPr>
            <a:r>
              <a:rPr lang="en-US" dirty="0"/>
              <a:t>	  ROUND(MONTHS_BETWEEN (SYSDATE, </a:t>
            </a:r>
            <a:r>
              <a:rPr lang="en-US" dirty="0" err="1"/>
              <a:t>hiredate</a:t>
            </a:r>
            <a:r>
              <a:rPr lang="en-US" dirty="0"/>
              <a:t>)) AS months</a:t>
            </a:r>
          </a:p>
          <a:p>
            <a:pPr lvl="1">
              <a:buFont typeface="Arial" charset="0"/>
              <a:buNone/>
            </a:pPr>
            <a:r>
              <a:rPr lang="en-US" dirty="0"/>
              <a:t>FROM </a:t>
            </a:r>
            <a:r>
              <a:rPr lang="en-US" dirty="0" err="1"/>
              <a:t>emp</a:t>
            </a:r>
            <a:r>
              <a:rPr lang="en-US" dirty="0"/>
              <a:t>;</a:t>
            </a:r>
          </a:p>
        </p:txBody>
      </p:sp>
    </p:spTree>
    <p:extLst>
      <p:ext uri="{BB962C8B-B14F-4D97-AF65-F5344CB8AC3E}">
        <p14:creationId xmlns:p14="http://schemas.microsoft.com/office/powerpoint/2010/main" val="2101498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Date Functions (2)</a:t>
            </a:r>
          </a:p>
        </p:txBody>
      </p:sp>
      <p:sp>
        <p:nvSpPr>
          <p:cNvPr id="15363" name="Content Placeholder 2"/>
          <p:cNvSpPr>
            <a:spLocks noGrp="1"/>
          </p:cNvSpPr>
          <p:nvPr>
            <p:ph idx="1"/>
          </p:nvPr>
        </p:nvSpPr>
        <p:spPr>
          <a:xfrm>
            <a:off x="628650" y="1485900"/>
            <a:ext cx="7029450" cy="3748088"/>
          </a:xfrm>
        </p:spPr>
        <p:txBody>
          <a:bodyPr>
            <a:normAutofit/>
          </a:bodyPr>
          <a:lstStyle/>
          <a:p>
            <a:r>
              <a:rPr lang="en-US" sz="1800" dirty="0"/>
              <a:t>ADD_MONTHS</a:t>
            </a:r>
          </a:p>
          <a:p>
            <a:pPr marL="0" indent="0">
              <a:buNone/>
            </a:pPr>
            <a:r>
              <a:rPr lang="en-GB" sz="2100" dirty="0"/>
              <a:t>Add a few months to the date and give the new date as output (Can also subtract)</a:t>
            </a:r>
            <a:endParaRPr lang="en-US" sz="2100" dirty="0"/>
          </a:p>
          <a:p>
            <a:pPr lvl="1">
              <a:buFont typeface="Arial" charset="0"/>
              <a:buNone/>
            </a:pPr>
            <a:r>
              <a:rPr lang="en-US" sz="2100" dirty="0"/>
              <a:t>ADD_MONTHS(SYSDATE,6)</a:t>
            </a:r>
          </a:p>
          <a:p>
            <a:pPr lvl="1">
              <a:buFont typeface="Arial" charset="0"/>
              <a:buNone/>
            </a:pPr>
            <a:r>
              <a:rPr lang="en-US" sz="2100" dirty="0"/>
              <a:t>ADD_MONTHS(‘18-MAR-11’,-3)</a:t>
            </a:r>
          </a:p>
          <a:p>
            <a:pPr lvl="1">
              <a:buFont typeface="Arial" charset="0"/>
              <a:buNone/>
            </a:pPr>
            <a:endParaRPr lang="en-US" sz="2100" dirty="0"/>
          </a:p>
          <a:p>
            <a:pPr lvl="1">
              <a:buFont typeface="Arial" charset="0"/>
              <a:buNone/>
            </a:pPr>
            <a:r>
              <a:rPr lang="en-US" sz="2100" dirty="0"/>
              <a:t>SELECT </a:t>
            </a:r>
            <a:r>
              <a:rPr lang="en-US" sz="2100" dirty="0" err="1"/>
              <a:t>ename</a:t>
            </a:r>
            <a:r>
              <a:rPr lang="en-US" sz="2100" dirty="0"/>
              <a:t>, ADD_MONTHS(hiredate,6) AS </a:t>
            </a:r>
            <a:r>
              <a:rPr lang="en-US" sz="2100" dirty="0" err="1"/>
              <a:t>promoDate</a:t>
            </a:r>
            <a:endParaRPr lang="en-US" sz="2100" dirty="0"/>
          </a:p>
          <a:p>
            <a:pPr lvl="1">
              <a:buFont typeface="Arial" charset="0"/>
              <a:buNone/>
            </a:pPr>
            <a:r>
              <a:rPr lang="en-US" sz="2100" dirty="0"/>
              <a:t>FROM </a:t>
            </a:r>
            <a:r>
              <a:rPr lang="en-US" sz="2100" dirty="0" err="1"/>
              <a:t>emp</a:t>
            </a:r>
            <a:endParaRPr lang="en-US" sz="2100" dirty="0"/>
          </a:p>
          <a:p>
            <a:pPr lvl="1">
              <a:buFont typeface="Arial" charset="0"/>
              <a:buNone/>
            </a:pPr>
            <a:r>
              <a:rPr lang="en-US" sz="2100" dirty="0"/>
              <a:t>WHERE </a:t>
            </a:r>
            <a:r>
              <a:rPr lang="en-US" sz="2100" dirty="0" err="1"/>
              <a:t>hiredate</a:t>
            </a:r>
            <a:r>
              <a:rPr lang="en-US" sz="2100" dirty="0"/>
              <a:t> &gt; ‘31-JAN-11’;</a:t>
            </a:r>
          </a:p>
          <a:p>
            <a:endParaRPr lang="en-US" sz="1800" dirty="0"/>
          </a:p>
          <a:p>
            <a:endParaRPr lang="en-US" sz="1800" dirty="0"/>
          </a:p>
          <a:p>
            <a:endParaRPr lang="en-US" sz="1800" dirty="0"/>
          </a:p>
        </p:txBody>
      </p:sp>
    </p:spTree>
    <p:extLst>
      <p:ext uri="{BB962C8B-B14F-4D97-AF65-F5344CB8AC3E}">
        <p14:creationId xmlns:p14="http://schemas.microsoft.com/office/powerpoint/2010/main" val="782399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Date Functions (3)</a:t>
            </a:r>
          </a:p>
        </p:txBody>
      </p:sp>
      <p:sp>
        <p:nvSpPr>
          <p:cNvPr id="16387" name="Content Placeholder 2"/>
          <p:cNvSpPr>
            <a:spLocks noGrp="1"/>
          </p:cNvSpPr>
          <p:nvPr>
            <p:ph idx="1"/>
          </p:nvPr>
        </p:nvSpPr>
        <p:spPr>
          <a:xfrm>
            <a:off x="628650" y="1521354"/>
            <a:ext cx="8355692" cy="3626115"/>
          </a:xfrm>
        </p:spPr>
        <p:txBody>
          <a:bodyPr/>
          <a:lstStyle/>
          <a:p>
            <a:r>
              <a:rPr lang="en-US" dirty="0"/>
              <a:t>NEXT_DAY</a:t>
            </a:r>
          </a:p>
          <a:p>
            <a:pPr marL="0" indent="0">
              <a:buNone/>
            </a:pPr>
            <a:r>
              <a:rPr lang="en-GB" sz="2100" dirty="0"/>
              <a:t>Enter the date of the next occurrence of a specific day after the given date</a:t>
            </a:r>
            <a:r>
              <a:rPr lang="en-US" sz="2100" dirty="0"/>
              <a:t>.</a:t>
            </a:r>
          </a:p>
          <a:p>
            <a:pPr lvl="1">
              <a:buFont typeface="Arial" charset="0"/>
              <a:buNone/>
            </a:pPr>
            <a:r>
              <a:rPr lang="en-US" sz="2100" dirty="0"/>
              <a:t>NEXT_DAY(</a:t>
            </a:r>
            <a:r>
              <a:rPr lang="en-US" sz="2100" dirty="0" err="1"/>
              <a:t>hiredate</a:t>
            </a:r>
            <a:r>
              <a:rPr lang="en-US" sz="2100" dirty="0"/>
              <a:t>,’FRIDAY’)</a:t>
            </a:r>
          </a:p>
          <a:p>
            <a:pPr lvl="1">
              <a:buFont typeface="Arial" charset="0"/>
              <a:buNone/>
            </a:pPr>
            <a:r>
              <a:rPr lang="en-US" sz="2100" dirty="0"/>
              <a:t>NEXT_DAY(</a:t>
            </a:r>
            <a:r>
              <a:rPr lang="en-US" sz="2100" dirty="0" err="1"/>
              <a:t>sysdate</a:t>
            </a:r>
            <a:r>
              <a:rPr lang="en-US" sz="2100" dirty="0"/>
              <a:t>,'SUNDAY')</a:t>
            </a:r>
          </a:p>
          <a:p>
            <a:pPr lvl="1">
              <a:buFont typeface="Arial" charset="0"/>
              <a:buNone/>
            </a:pPr>
            <a:endParaRPr lang="en-US" sz="2100" dirty="0"/>
          </a:p>
          <a:p>
            <a:pPr lvl="1">
              <a:buFont typeface="Arial" charset="0"/>
              <a:buNone/>
            </a:pPr>
            <a:r>
              <a:rPr lang="en-US" sz="2100" dirty="0"/>
              <a:t>SELECT </a:t>
            </a:r>
            <a:r>
              <a:rPr lang="en-US" sz="2100" dirty="0" err="1"/>
              <a:t>ename</a:t>
            </a:r>
            <a:r>
              <a:rPr lang="en-US" sz="2100" dirty="0"/>
              <a:t>, </a:t>
            </a:r>
            <a:r>
              <a:rPr lang="en-US" sz="2100" dirty="0" err="1"/>
              <a:t>hiredate</a:t>
            </a:r>
            <a:r>
              <a:rPr lang="en-US" sz="2100" dirty="0"/>
              <a:t>, NEXT_DAY(SYSDATE,’MONDAY’) AS </a:t>
            </a:r>
            <a:r>
              <a:rPr lang="en-US" sz="2100" dirty="0" err="1"/>
              <a:t>monday</a:t>
            </a:r>
            <a:endParaRPr lang="en-US" sz="2100" dirty="0"/>
          </a:p>
          <a:p>
            <a:pPr lvl="1">
              <a:buFont typeface="Arial" charset="0"/>
              <a:buNone/>
            </a:pPr>
            <a:r>
              <a:rPr lang="en-US" sz="2100" dirty="0"/>
              <a:t>FROM </a:t>
            </a:r>
            <a:r>
              <a:rPr lang="en-US" sz="2100" dirty="0" err="1"/>
              <a:t>emp</a:t>
            </a:r>
            <a:r>
              <a:rPr lang="en-US" sz="2100" dirty="0"/>
              <a:t>;</a:t>
            </a:r>
          </a:p>
          <a:p>
            <a:endParaRPr lang="en-US" sz="1500" dirty="0"/>
          </a:p>
          <a:p>
            <a:endParaRPr lang="en-US" sz="1500" dirty="0"/>
          </a:p>
          <a:p>
            <a:endParaRPr lang="en-US" sz="1500" dirty="0"/>
          </a:p>
        </p:txBody>
      </p:sp>
    </p:spTree>
    <p:extLst>
      <p:ext uri="{BB962C8B-B14F-4D97-AF65-F5344CB8AC3E}">
        <p14:creationId xmlns:p14="http://schemas.microsoft.com/office/powerpoint/2010/main" val="878991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Date Functions (4)</a:t>
            </a:r>
          </a:p>
        </p:txBody>
      </p:sp>
      <p:sp>
        <p:nvSpPr>
          <p:cNvPr id="17411" name="Content Placeholder 2"/>
          <p:cNvSpPr>
            <a:spLocks noGrp="1"/>
          </p:cNvSpPr>
          <p:nvPr>
            <p:ph idx="1"/>
          </p:nvPr>
        </p:nvSpPr>
        <p:spPr/>
        <p:txBody>
          <a:bodyPr>
            <a:normAutofit/>
          </a:bodyPr>
          <a:lstStyle/>
          <a:p>
            <a:r>
              <a:rPr lang="en-US" sz="2000" dirty="0"/>
              <a:t>LAST_DAY</a:t>
            </a:r>
          </a:p>
          <a:p>
            <a:pPr marL="0" indent="0">
              <a:buNone/>
            </a:pPr>
            <a:r>
              <a:rPr lang="en-GB" sz="2000" dirty="0"/>
              <a:t>Enter the last day of the month that appears in the given date. Answer is date type</a:t>
            </a:r>
            <a:r>
              <a:rPr lang="en-US" sz="2000" dirty="0"/>
              <a:t>.</a:t>
            </a:r>
            <a:br>
              <a:rPr lang="en-US" sz="2000" dirty="0"/>
            </a:br>
            <a:endParaRPr lang="en-US" sz="2000" dirty="0"/>
          </a:p>
          <a:p>
            <a:pPr lvl="1">
              <a:buFont typeface="Arial" charset="0"/>
              <a:buNone/>
            </a:pPr>
            <a:r>
              <a:rPr lang="en-US" sz="2000" dirty="0"/>
              <a:t>LAST_DAY(</a:t>
            </a:r>
            <a:r>
              <a:rPr lang="en-US" sz="2000" dirty="0" err="1"/>
              <a:t>hiredate</a:t>
            </a:r>
            <a:r>
              <a:rPr lang="en-US" sz="2000" dirty="0"/>
              <a:t>)</a:t>
            </a:r>
          </a:p>
          <a:p>
            <a:pPr lvl="1">
              <a:buFont typeface="Arial" charset="0"/>
              <a:buNone/>
            </a:pPr>
            <a:r>
              <a:rPr lang="en-US" sz="2000" dirty="0"/>
              <a:t>LAST_DAY(’03-FEB-11’)</a:t>
            </a:r>
          </a:p>
          <a:p>
            <a:pPr lvl="1">
              <a:buFont typeface="Arial" charset="0"/>
              <a:buNone/>
            </a:pPr>
            <a:endParaRPr lang="en-US" sz="2000" dirty="0"/>
          </a:p>
          <a:p>
            <a:pPr lvl="1">
              <a:buFont typeface="Arial" charset="0"/>
              <a:buNone/>
            </a:pPr>
            <a:r>
              <a:rPr lang="en-US" sz="2000" dirty="0"/>
              <a:t>SELECT </a:t>
            </a:r>
            <a:r>
              <a:rPr lang="en-US" sz="2000" dirty="0" err="1"/>
              <a:t>ename</a:t>
            </a:r>
            <a:r>
              <a:rPr lang="en-US" sz="2000" dirty="0"/>
              <a:t>, </a:t>
            </a:r>
            <a:r>
              <a:rPr lang="en-US" sz="2000" dirty="0" err="1"/>
              <a:t>hiredate</a:t>
            </a:r>
            <a:r>
              <a:rPr lang="en-US" sz="2000" dirty="0"/>
              <a:t>, LAST_DAY(SYSDATE) AS </a:t>
            </a:r>
            <a:r>
              <a:rPr lang="en-US" sz="2000" dirty="0" err="1"/>
              <a:t>month_end</a:t>
            </a:r>
            <a:endParaRPr lang="en-US" sz="2000" dirty="0"/>
          </a:p>
          <a:p>
            <a:pPr lvl="1">
              <a:buFont typeface="Arial" charset="0"/>
              <a:buNone/>
            </a:pPr>
            <a:r>
              <a:rPr lang="en-US" sz="2000" dirty="0"/>
              <a:t>FROM </a:t>
            </a:r>
            <a:r>
              <a:rPr lang="en-US" sz="2000" dirty="0" err="1"/>
              <a:t>emp</a:t>
            </a:r>
            <a:r>
              <a:rPr lang="en-US" sz="2000" dirty="0"/>
              <a:t>;</a:t>
            </a:r>
          </a:p>
          <a:p>
            <a:pPr lvl="1">
              <a:buFont typeface="Arial" charset="0"/>
              <a:buNone/>
            </a:pPr>
            <a:endParaRPr lang="en-US" sz="1600" dirty="0"/>
          </a:p>
          <a:p>
            <a:pPr lvl="1">
              <a:buFont typeface="Arial" charset="0"/>
              <a:buNone/>
            </a:pPr>
            <a:endParaRPr lang="en-US" sz="2000" dirty="0"/>
          </a:p>
        </p:txBody>
      </p:sp>
    </p:spTree>
    <p:extLst>
      <p:ext uri="{BB962C8B-B14F-4D97-AF65-F5344CB8AC3E}">
        <p14:creationId xmlns:p14="http://schemas.microsoft.com/office/powerpoint/2010/main" val="3439635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dirty="0"/>
              <a:t>Date Functions (5)</a:t>
            </a:r>
          </a:p>
        </p:txBody>
      </p:sp>
      <p:sp>
        <p:nvSpPr>
          <p:cNvPr id="18435" name="Content Placeholder 2"/>
          <p:cNvSpPr>
            <a:spLocks noGrp="1"/>
          </p:cNvSpPr>
          <p:nvPr>
            <p:ph idx="1"/>
          </p:nvPr>
        </p:nvSpPr>
        <p:spPr/>
        <p:txBody>
          <a:bodyPr>
            <a:normAutofit/>
          </a:bodyPr>
          <a:lstStyle/>
          <a:p>
            <a:r>
              <a:rPr lang="en-US" sz="2400" dirty="0"/>
              <a:t>ROUND</a:t>
            </a:r>
          </a:p>
          <a:p>
            <a:pPr lvl="1">
              <a:buFont typeface="Arial" charset="0"/>
              <a:buNone/>
            </a:pPr>
            <a:r>
              <a:rPr lang="en-US" sz="2100" dirty="0"/>
              <a:t>ROUND(‘25-JUL-11’,’MONTH’) </a:t>
            </a:r>
            <a:r>
              <a:rPr lang="en-US" sz="2100" dirty="0">
                <a:sym typeface="Wingdings" pitchFamily="2" charset="2"/>
              </a:rPr>
              <a:t> 01-AUG-11</a:t>
            </a:r>
          </a:p>
          <a:p>
            <a:pPr lvl="1">
              <a:buFont typeface="Arial" charset="0"/>
              <a:buNone/>
            </a:pPr>
            <a:r>
              <a:rPr lang="en-US" sz="2100" dirty="0"/>
              <a:t>ROUND(‘25-JUL-11’,’YEAR’) </a:t>
            </a:r>
            <a:r>
              <a:rPr lang="en-US" sz="2100" dirty="0">
                <a:sym typeface="Wingdings" pitchFamily="2" charset="2"/>
              </a:rPr>
              <a:t> 01-JAN-12</a:t>
            </a:r>
          </a:p>
          <a:p>
            <a:pPr lvl="1">
              <a:buFont typeface="Arial" charset="0"/>
              <a:buNone/>
            </a:pPr>
            <a:endParaRPr lang="en-US" sz="2100" dirty="0"/>
          </a:p>
          <a:p>
            <a:r>
              <a:rPr lang="en-US" sz="2400" dirty="0"/>
              <a:t>TRUNC</a:t>
            </a:r>
          </a:p>
          <a:p>
            <a:pPr lvl="1">
              <a:buFont typeface="Arial" charset="0"/>
              <a:buNone/>
            </a:pPr>
            <a:r>
              <a:rPr lang="en-US" sz="2100" dirty="0"/>
              <a:t>TRUNC(‘25-JUL-11’,’MONTH’) </a:t>
            </a:r>
            <a:r>
              <a:rPr lang="en-US" sz="2100" dirty="0">
                <a:sym typeface="Wingdings" pitchFamily="2" charset="2"/>
              </a:rPr>
              <a:t> 01-JUL-11</a:t>
            </a:r>
          </a:p>
          <a:p>
            <a:pPr lvl="1">
              <a:buFont typeface="Arial" charset="0"/>
              <a:buNone/>
            </a:pPr>
            <a:r>
              <a:rPr lang="en-US" sz="2100" dirty="0"/>
              <a:t>TRUNC(‘25-JUL-11’,’YEAR’) </a:t>
            </a:r>
            <a:r>
              <a:rPr lang="en-US" sz="2100" dirty="0">
                <a:sym typeface="Wingdings" pitchFamily="2" charset="2"/>
              </a:rPr>
              <a:t> 01-JAN-11</a:t>
            </a:r>
            <a:endParaRPr lang="en-US" sz="2100" dirty="0"/>
          </a:p>
        </p:txBody>
      </p:sp>
    </p:spTree>
    <p:extLst>
      <p:ext uri="{BB962C8B-B14F-4D97-AF65-F5344CB8AC3E}">
        <p14:creationId xmlns:p14="http://schemas.microsoft.com/office/powerpoint/2010/main" val="2903915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Nested Functions</a:t>
            </a:r>
          </a:p>
        </p:txBody>
      </p:sp>
      <p:sp>
        <p:nvSpPr>
          <p:cNvPr id="19459" name="Content Placeholder 2"/>
          <p:cNvSpPr>
            <a:spLocks noGrp="1"/>
          </p:cNvSpPr>
          <p:nvPr>
            <p:ph idx="1"/>
          </p:nvPr>
        </p:nvSpPr>
        <p:spPr>
          <a:xfrm>
            <a:off x="508000" y="1521354"/>
            <a:ext cx="8007350" cy="3626115"/>
          </a:xfrm>
        </p:spPr>
        <p:txBody>
          <a:bodyPr/>
          <a:lstStyle/>
          <a:p>
            <a:pPr lvl="1">
              <a:buFont typeface="Arial" charset="0"/>
              <a:buNone/>
            </a:pPr>
            <a:r>
              <a:rPr lang="en-AU" sz="2100" dirty="0"/>
              <a:t>SELECT </a:t>
            </a:r>
            <a:r>
              <a:rPr lang="en-AU" sz="2100" dirty="0" err="1"/>
              <a:t>ename</a:t>
            </a:r>
            <a:r>
              <a:rPr lang="en-AU" sz="2100" dirty="0"/>
              <a:t>, </a:t>
            </a:r>
            <a:r>
              <a:rPr lang="en-AU" sz="2100" dirty="0" err="1"/>
              <a:t>hiredate</a:t>
            </a:r>
            <a:r>
              <a:rPr lang="en-AU" sz="2100" dirty="0"/>
              <a:t>, </a:t>
            </a:r>
          </a:p>
          <a:p>
            <a:pPr lvl="1">
              <a:buFont typeface="Arial" charset="0"/>
              <a:buNone/>
            </a:pPr>
            <a:r>
              <a:rPr lang="en-AU" sz="2100" dirty="0"/>
              <a:t>		(NEXT_DAY(ADD_MONTHS(</a:t>
            </a:r>
            <a:r>
              <a:rPr lang="en-AU" sz="2100" dirty="0" err="1"/>
              <a:t>hiredate</a:t>
            </a:r>
            <a:r>
              <a:rPr lang="en-AU" sz="2100" dirty="0"/>
              <a:t>, 6), ‘MONDAY’), AS REVIEW </a:t>
            </a:r>
            <a:endParaRPr lang="en-US" sz="2100" dirty="0"/>
          </a:p>
          <a:p>
            <a:pPr lvl="1">
              <a:buFont typeface="Arial" charset="0"/>
              <a:buNone/>
            </a:pPr>
            <a:r>
              <a:rPr lang="en-AU" sz="2100" dirty="0"/>
              <a:t>FROM </a:t>
            </a:r>
            <a:r>
              <a:rPr lang="en-AU" sz="2100" dirty="0" err="1"/>
              <a:t>emp</a:t>
            </a:r>
            <a:r>
              <a:rPr lang="en-AU" sz="2100" dirty="0"/>
              <a:t>;</a:t>
            </a:r>
          </a:p>
          <a:p>
            <a:pPr lvl="1">
              <a:buFont typeface="Arial" charset="0"/>
              <a:buNone/>
            </a:pPr>
            <a:endParaRPr lang="en-AU" sz="2100" dirty="0"/>
          </a:p>
          <a:p>
            <a:pPr lvl="1">
              <a:buFont typeface="Arial" charset="0"/>
              <a:buNone/>
            </a:pPr>
            <a:r>
              <a:rPr lang="en-GB" sz="2100" dirty="0"/>
              <a:t>SELECT ROUND(ADD_MONTHS(SYSDATE,3),'YEAR')</a:t>
            </a:r>
          </a:p>
          <a:p>
            <a:pPr lvl="1">
              <a:buFont typeface="Arial" charset="0"/>
              <a:buNone/>
            </a:pPr>
            <a:r>
              <a:rPr lang="en-GB" sz="2100" dirty="0"/>
              <a:t>FROM DUAL;</a:t>
            </a:r>
          </a:p>
          <a:p>
            <a:pPr lvl="1">
              <a:buFont typeface="Arial" charset="0"/>
              <a:buNone/>
            </a:pPr>
            <a:endParaRPr lang="en-US" sz="2100" dirty="0"/>
          </a:p>
          <a:p>
            <a:endParaRPr lang="en-US" dirty="0"/>
          </a:p>
        </p:txBody>
      </p:sp>
    </p:spTree>
    <p:extLst>
      <p:ext uri="{BB962C8B-B14F-4D97-AF65-F5344CB8AC3E}">
        <p14:creationId xmlns:p14="http://schemas.microsoft.com/office/powerpoint/2010/main" val="3979692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3000" dirty="0"/>
              <a:t>Lesson 3:</a:t>
            </a:r>
          </a:p>
          <a:p>
            <a:pPr lvl="1"/>
            <a:r>
              <a:rPr lang="en-US" sz="2700" dirty="0"/>
              <a:t>p 3-35, 3-37</a:t>
            </a:r>
          </a:p>
          <a:p>
            <a:pPr lvl="1"/>
            <a:r>
              <a:rPr lang="en-US" sz="2700" dirty="0" err="1"/>
              <a:t>Nr</a:t>
            </a:r>
            <a:r>
              <a:rPr lang="en-US" sz="2700" dirty="0"/>
              <a:t>. 5, 7, 8</a:t>
            </a:r>
            <a:endParaRPr lang="en-ZA" sz="2700" dirty="0"/>
          </a:p>
        </p:txBody>
      </p:sp>
      <p:sp>
        <p:nvSpPr>
          <p:cNvPr id="3" name="Title 2"/>
          <p:cNvSpPr>
            <a:spLocks noGrp="1"/>
          </p:cNvSpPr>
          <p:nvPr>
            <p:ph type="title"/>
          </p:nvPr>
        </p:nvSpPr>
        <p:spPr/>
        <p:txBody>
          <a:bodyPr/>
          <a:lstStyle/>
          <a:p>
            <a:r>
              <a:rPr lang="en-US" dirty="0"/>
              <a:t>Exercise</a:t>
            </a:r>
            <a:endParaRPr lang="en-ZA" dirty="0"/>
          </a:p>
        </p:txBody>
      </p:sp>
    </p:spTree>
    <p:extLst>
      <p:ext uri="{BB962C8B-B14F-4D97-AF65-F5344CB8AC3E}">
        <p14:creationId xmlns:p14="http://schemas.microsoft.com/office/powerpoint/2010/main" val="533720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523719" y="17429"/>
            <a:ext cx="7886700" cy="562840"/>
          </a:xfrm>
        </p:spPr>
        <p:txBody>
          <a:bodyPr/>
          <a:lstStyle/>
          <a:p>
            <a:r>
              <a:rPr lang="en-ZA" sz="2100" b="1" dirty="0"/>
              <a:t>Database and Tables (I-34 tot I-35)</a:t>
            </a:r>
          </a:p>
        </p:txBody>
      </p:sp>
      <p:sp>
        <p:nvSpPr>
          <p:cNvPr id="4" name="Slide Number Placeholder 3"/>
          <p:cNvSpPr>
            <a:spLocks noGrp="1"/>
          </p:cNvSpPr>
          <p:nvPr>
            <p:ph type="sldNum" sz="quarter" idx="4294967295"/>
          </p:nvPr>
        </p:nvSpPr>
        <p:spPr>
          <a:xfrm>
            <a:off x="7086600" y="5053014"/>
            <a:ext cx="571500" cy="273844"/>
          </a:xfrm>
          <a:prstGeom prst="rect">
            <a:avLst/>
          </a:prstGeom>
        </p:spPr>
        <p:txBody>
          <a:bodyPr/>
          <a:lstStyle/>
          <a:p>
            <a:pPr>
              <a:defRPr/>
            </a:pPr>
            <a:fld id="{80F665DF-1097-476D-BA87-E923517C0277}" type="slidenum">
              <a:rPr lang="en-US" smtClean="0"/>
              <a:pPr>
                <a:defRPr/>
              </a:pPr>
              <a:t>4</a:t>
            </a:fld>
            <a:endParaRPr lang="en-US"/>
          </a:p>
        </p:txBody>
      </p:sp>
      <p:pic>
        <p:nvPicPr>
          <p:cNvPr id="3" name="Picture 2"/>
          <p:cNvPicPr>
            <a:picLocks noChangeAspect="1"/>
          </p:cNvPicPr>
          <p:nvPr/>
        </p:nvPicPr>
        <p:blipFill rotWithShape="1">
          <a:blip r:embed="rId3"/>
          <a:srcRect t="23072"/>
          <a:stretch/>
        </p:blipFill>
        <p:spPr>
          <a:xfrm>
            <a:off x="1034889" y="1304144"/>
            <a:ext cx="7074221" cy="4410856"/>
          </a:xfrm>
          <a:prstGeom prst="rect">
            <a:avLst/>
          </a:prstGeom>
        </p:spPr>
      </p:pic>
      <p:pic>
        <p:nvPicPr>
          <p:cNvPr id="5" name="Picture 4"/>
          <p:cNvPicPr>
            <a:picLocks noChangeAspect="1"/>
          </p:cNvPicPr>
          <p:nvPr/>
        </p:nvPicPr>
        <p:blipFill>
          <a:blip r:embed="rId4"/>
          <a:stretch>
            <a:fillRect/>
          </a:stretch>
        </p:blipFill>
        <p:spPr>
          <a:xfrm>
            <a:off x="1034889" y="674263"/>
            <a:ext cx="7074221" cy="465530"/>
          </a:xfrm>
          <a:prstGeom prst="rect">
            <a:avLst/>
          </a:prstGeom>
        </p:spPr>
      </p:pic>
    </p:spTree>
    <p:extLst>
      <p:ext uri="{BB962C8B-B14F-4D97-AF65-F5344CB8AC3E}">
        <p14:creationId xmlns:p14="http://schemas.microsoft.com/office/powerpoint/2010/main" val="8021032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ZA" dirty="0"/>
              <a:t>Exercise 3</a:t>
            </a:r>
          </a:p>
        </p:txBody>
      </p:sp>
      <p:sp>
        <p:nvSpPr>
          <p:cNvPr id="3" name="Content Placeholder 1"/>
          <p:cNvSpPr txBox="1">
            <a:spLocks/>
          </p:cNvSpPr>
          <p:nvPr/>
        </p:nvSpPr>
        <p:spPr>
          <a:xfrm>
            <a:off x="1511773" y="1323045"/>
            <a:ext cx="6172200" cy="1080120"/>
          </a:xfrm>
          <a:prstGeom prst="rect">
            <a:avLst/>
          </a:prstGeom>
        </p:spPr>
        <p:txBody>
          <a:bodyPr/>
          <a:lstStyle>
            <a:lvl1pPr marL="342900" indent="-342900" algn="l" rtl="0" eaLnBrk="0" fontAlgn="base" hangingPunct="0">
              <a:spcBef>
                <a:spcPct val="20000"/>
              </a:spcBef>
              <a:spcAft>
                <a:spcPct val="0"/>
              </a:spcAft>
              <a:buChar char="•"/>
              <a:defRPr b="1">
                <a:solidFill>
                  <a:srgbClr val="990033"/>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ZA" sz="2400" b="0" dirty="0"/>
              <a:t>Create a query to display the last name and salary for all employees. Format the salary to be</a:t>
            </a:r>
          </a:p>
          <a:p>
            <a:pPr marL="0" indent="0">
              <a:buNone/>
            </a:pPr>
            <a:r>
              <a:rPr lang="en-ZA" sz="2400" b="0" dirty="0"/>
              <a:t>15 characters long, left-padded with the $ symbol. Label the column SALARY.</a:t>
            </a:r>
            <a:endParaRPr lang="en-US" sz="3600" dirty="0"/>
          </a:p>
        </p:txBody>
      </p:sp>
      <p:sp>
        <p:nvSpPr>
          <p:cNvPr id="4" name="Content Placeholder 1"/>
          <p:cNvSpPr txBox="1">
            <a:spLocks/>
          </p:cNvSpPr>
          <p:nvPr/>
        </p:nvSpPr>
        <p:spPr>
          <a:xfrm>
            <a:off x="1511773" y="2983297"/>
            <a:ext cx="6172200" cy="2645978"/>
          </a:xfrm>
          <a:prstGeom prst="rect">
            <a:avLst/>
          </a:prstGeom>
        </p:spPr>
        <p:txBody>
          <a:bodyPr/>
          <a:lstStyle>
            <a:lvl1pPr marL="342900" indent="-342900" algn="l" rtl="0" eaLnBrk="0" fontAlgn="base" hangingPunct="0">
              <a:spcBef>
                <a:spcPct val="20000"/>
              </a:spcBef>
              <a:spcAft>
                <a:spcPct val="0"/>
              </a:spcAft>
              <a:buChar char="•"/>
              <a:defRPr b="1">
                <a:solidFill>
                  <a:srgbClr val="990033"/>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ZA" sz="2400" b="0" dirty="0"/>
              <a:t>SELECT </a:t>
            </a:r>
            <a:r>
              <a:rPr lang="en-ZA" sz="2400" b="0" dirty="0" err="1"/>
              <a:t>last_name</a:t>
            </a:r>
            <a:r>
              <a:rPr lang="en-ZA" sz="2400" b="0" dirty="0"/>
              <a:t>,</a:t>
            </a:r>
          </a:p>
          <a:p>
            <a:pPr marL="0" indent="0">
              <a:buNone/>
            </a:pPr>
            <a:r>
              <a:rPr lang="en-ZA" sz="2400" b="0" dirty="0"/>
              <a:t>LPAD(salary, 15, '$') SALARY</a:t>
            </a:r>
          </a:p>
          <a:p>
            <a:pPr marL="0" indent="0">
              <a:buNone/>
            </a:pPr>
            <a:r>
              <a:rPr lang="en-ZA" sz="2400" b="0" dirty="0"/>
              <a:t>FROM employees;</a:t>
            </a:r>
            <a:endParaRPr lang="en-US" sz="2400" b="0" dirty="0"/>
          </a:p>
        </p:txBody>
      </p:sp>
    </p:spTree>
    <p:extLst>
      <p:ext uri="{BB962C8B-B14F-4D97-AF65-F5344CB8AC3E}">
        <p14:creationId xmlns:p14="http://schemas.microsoft.com/office/powerpoint/2010/main" val="143769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ZA" dirty="0"/>
              <a:t>Exercise 4</a:t>
            </a:r>
          </a:p>
        </p:txBody>
      </p:sp>
      <p:sp>
        <p:nvSpPr>
          <p:cNvPr id="3" name="Content Placeholder 1"/>
          <p:cNvSpPr txBox="1">
            <a:spLocks/>
          </p:cNvSpPr>
          <p:nvPr/>
        </p:nvSpPr>
        <p:spPr>
          <a:xfrm>
            <a:off x="1485900" y="1237320"/>
            <a:ext cx="6172200" cy="1080120"/>
          </a:xfrm>
          <a:prstGeom prst="rect">
            <a:avLst/>
          </a:prstGeom>
        </p:spPr>
        <p:txBody>
          <a:bodyPr/>
          <a:lstStyle>
            <a:lvl1pPr marL="342900" indent="-342900" algn="l" rtl="0" eaLnBrk="0" fontAlgn="base" hangingPunct="0">
              <a:spcBef>
                <a:spcPct val="20000"/>
              </a:spcBef>
              <a:spcAft>
                <a:spcPct val="0"/>
              </a:spcAft>
              <a:buChar char="•"/>
              <a:defRPr b="1">
                <a:solidFill>
                  <a:srgbClr val="990033"/>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ZA" sz="1800" b="0" dirty="0"/>
              <a:t>The HR department wants to find the duration of employment for each employee. For each employee, display the last name and calculate the number of months between today and the date on which the employee was hired. Label the column MONTHS_WORKED. Order your</a:t>
            </a:r>
          </a:p>
          <a:p>
            <a:pPr marL="0" indent="0">
              <a:buNone/>
            </a:pPr>
            <a:r>
              <a:rPr lang="en-ZA" sz="1800" b="0" dirty="0"/>
              <a:t>results by the number of months employed. Round the number of months up to the closest</a:t>
            </a:r>
          </a:p>
          <a:p>
            <a:pPr marL="0" indent="0">
              <a:buNone/>
            </a:pPr>
            <a:r>
              <a:rPr lang="en-ZA" sz="1800" b="0" dirty="0"/>
              <a:t>whole number.</a:t>
            </a:r>
            <a:endParaRPr lang="en-US" sz="3000" dirty="0"/>
          </a:p>
        </p:txBody>
      </p:sp>
      <p:sp>
        <p:nvSpPr>
          <p:cNvPr id="4" name="Content Placeholder 1"/>
          <p:cNvSpPr txBox="1">
            <a:spLocks/>
          </p:cNvSpPr>
          <p:nvPr/>
        </p:nvSpPr>
        <p:spPr>
          <a:xfrm>
            <a:off x="1483989" y="3721596"/>
            <a:ext cx="6172200" cy="2645978"/>
          </a:xfrm>
          <a:prstGeom prst="rect">
            <a:avLst/>
          </a:prstGeom>
        </p:spPr>
        <p:txBody>
          <a:bodyPr/>
          <a:lstStyle>
            <a:lvl1pPr marL="342900" indent="-342900" algn="l" rtl="0" eaLnBrk="0" fontAlgn="base" hangingPunct="0">
              <a:spcBef>
                <a:spcPct val="20000"/>
              </a:spcBef>
              <a:spcAft>
                <a:spcPct val="0"/>
              </a:spcAft>
              <a:buChar char="•"/>
              <a:defRPr b="1">
                <a:solidFill>
                  <a:srgbClr val="990033"/>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ZA" sz="1800" b="0" dirty="0"/>
              <a:t>SELECT </a:t>
            </a:r>
            <a:r>
              <a:rPr lang="en-ZA" sz="1800" b="0" dirty="0" err="1"/>
              <a:t>last_name</a:t>
            </a:r>
            <a:r>
              <a:rPr lang="en-ZA" sz="1800" b="0" dirty="0"/>
              <a:t>, ROUND(MONTHS_BETWEEN(</a:t>
            </a:r>
          </a:p>
          <a:p>
            <a:pPr marL="0" indent="0">
              <a:buNone/>
            </a:pPr>
            <a:r>
              <a:rPr lang="en-ZA" sz="1800" b="0" dirty="0"/>
              <a:t>SYSDATE, </a:t>
            </a:r>
            <a:r>
              <a:rPr lang="en-ZA" sz="1800" b="0" dirty="0" err="1"/>
              <a:t>hire_date</a:t>
            </a:r>
            <a:r>
              <a:rPr lang="en-ZA" sz="1800" b="0" dirty="0"/>
              <a:t>)) MONTHS_WORKED</a:t>
            </a:r>
          </a:p>
          <a:p>
            <a:pPr marL="0" indent="0">
              <a:buNone/>
            </a:pPr>
            <a:r>
              <a:rPr lang="en-ZA" sz="1800" b="0" dirty="0"/>
              <a:t>FROM employees</a:t>
            </a:r>
          </a:p>
          <a:p>
            <a:pPr marL="0" indent="0">
              <a:buNone/>
            </a:pPr>
            <a:r>
              <a:rPr lang="en-ZA" sz="1800" b="0" dirty="0"/>
              <a:t>ORDER BY </a:t>
            </a:r>
            <a:r>
              <a:rPr lang="en-ZA" sz="1800" b="0" dirty="0" err="1"/>
              <a:t>months_worked</a:t>
            </a:r>
            <a:r>
              <a:rPr lang="en-ZA" sz="1800" b="0" dirty="0"/>
              <a:t>;</a:t>
            </a:r>
            <a:endParaRPr lang="en-US" sz="1800" b="0" dirty="0"/>
          </a:p>
        </p:txBody>
      </p:sp>
    </p:spTree>
    <p:extLst>
      <p:ext uri="{BB962C8B-B14F-4D97-AF65-F5344CB8AC3E}">
        <p14:creationId xmlns:p14="http://schemas.microsoft.com/office/powerpoint/2010/main" val="2849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ZA" b="1" dirty="0"/>
              <a:t>Lesson 4</a:t>
            </a:r>
          </a:p>
        </p:txBody>
      </p:sp>
      <p:sp>
        <p:nvSpPr>
          <p:cNvPr id="20483" name="Content Placeholder 2"/>
          <p:cNvSpPr>
            <a:spLocks noGrp="1"/>
          </p:cNvSpPr>
          <p:nvPr>
            <p:ph idx="1"/>
          </p:nvPr>
        </p:nvSpPr>
        <p:spPr/>
        <p:txBody>
          <a:bodyPr/>
          <a:lstStyle/>
          <a:p>
            <a:endParaRPr lang="en-ZA"/>
          </a:p>
        </p:txBody>
      </p:sp>
    </p:spTree>
    <p:extLst>
      <p:ext uri="{BB962C8B-B14F-4D97-AF65-F5344CB8AC3E}">
        <p14:creationId xmlns:p14="http://schemas.microsoft.com/office/powerpoint/2010/main" val="324549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a:t>Conversion Functions</a:t>
            </a:r>
          </a:p>
        </p:txBody>
      </p:sp>
      <p:pic>
        <p:nvPicPr>
          <p:cNvPr id="21507" name="Content Placeholder 3" descr="omskakeling.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573778" y="1777380"/>
            <a:ext cx="3971925" cy="2300288"/>
          </a:xfrm>
        </p:spPr>
      </p:pic>
    </p:spTree>
    <p:extLst>
      <p:ext uri="{BB962C8B-B14F-4D97-AF65-F5344CB8AC3E}">
        <p14:creationId xmlns:p14="http://schemas.microsoft.com/office/powerpoint/2010/main" val="3835635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a:t>Conversion functions </a:t>
            </a:r>
            <a:br>
              <a:rPr lang="en-US" dirty="0"/>
            </a:br>
            <a:r>
              <a:rPr lang="en-US" dirty="0"/>
              <a:t>TO_CHAR with dates</a:t>
            </a:r>
          </a:p>
        </p:txBody>
      </p:sp>
      <p:sp>
        <p:nvSpPr>
          <p:cNvPr id="22531" name="Content Placeholder 2"/>
          <p:cNvSpPr>
            <a:spLocks noGrp="1"/>
          </p:cNvSpPr>
          <p:nvPr>
            <p:ph idx="1"/>
          </p:nvPr>
        </p:nvSpPr>
        <p:spPr/>
        <p:txBody>
          <a:bodyPr>
            <a:normAutofit/>
          </a:bodyPr>
          <a:lstStyle/>
          <a:p>
            <a:r>
              <a:rPr lang="en-US" sz="2000" dirty="0"/>
              <a:t>TO_CHAR(</a:t>
            </a:r>
            <a:r>
              <a:rPr lang="en-US" sz="2000" dirty="0" err="1"/>
              <a:t>hiredate</a:t>
            </a:r>
            <a:r>
              <a:rPr lang="en-US" sz="2000" dirty="0"/>
              <a:t>, ‘MM/YY’)</a:t>
            </a:r>
          </a:p>
          <a:p>
            <a:endParaRPr lang="en-US" sz="2000" dirty="0"/>
          </a:p>
          <a:p>
            <a:r>
              <a:rPr lang="en-US" sz="2000" dirty="0"/>
              <a:t>Can use: </a:t>
            </a:r>
          </a:p>
          <a:p>
            <a:pPr lvl="2">
              <a:buFont typeface="Arial" charset="0"/>
              <a:buNone/>
            </a:pPr>
            <a:r>
              <a:rPr lang="en-US" sz="1800" dirty="0"/>
              <a:t>YYYY, YEAR, MM, MONTH, DY, DAY, etc. </a:t>
            </a:r>
          </a:p>
          <a:p>
            <a:pPr lvl="2">
              <a:buFont typeface="Arial" charset="0"/>
              <a:buNone/>
            </a:pPr>
            <a:endParaRPr lang="en-US" sz="1600" dirty="0"/>
          </a:p>
          <a:p>
            <a:pPr lvl="2">
              <a:buFont typeface="Arial" charset="0"/>
              <a:buNone/>
            </a:pPr>
            <a:r>
              <a:rPr lang="en-US" sz="1800" dirty="0"/>
              <a:t>SELECT </a:t>
            </a:r>
            <a:r>
              <a:rPr lang="en-US" sz="1800" dirty="0" err="1"/>
              <a:t>ename</a:t>
            </a:r>
            <a:r>
              <a:rPr lang="en-US" sz="1800" dirty="0"/>
              <a:t>, TO_CHAR(</a:t>
            </a:r>
            <a:r>
              <a:rPr lang="en-US" sz="1800" dirty="0" err="1"/>
              <a:t>hiredate</a:t>
            </a:r>
            <a:r>
              <a:rPr lang="en-US" sz="1800" dirty="0"/>
              <a:t>, ‘DD “of” MONTH YYYY HH:MI:SS’)</a:t>
            </a:r>
          </a:p>
          <a:p>
            <a:pPr lvl="2">
              <a:buFont typeface="Arial" charset="0"/>
              <a:buNone/>
            </a:pPr>
            <a:r>
              <a:rPr lang="en-US" sz="1800" dirty="0"/>
              <a:t>FROM </a:t>
            </a:r>
            <a:r>
              <a:rPr lang="en-US" sz="1800" dirty="0" err="1"/>
              <a:t>emp</a:t>
            </a:r>
            <a:r>
              <a:rPr lang="en-US" sz="1800" dirty="0"/>
              <a:t>;</a:t>
            </a:r>
          </a:p>
          <a:p>
            <a:pPr lvl="2">
              <a:buFont typeface="Arial" charset="0"/>
              <a:buNone/>
            </a:pPr>
            <a:endParaRPr lang="en-US" sz="1800" dirty="0"/>
          </a:p>
          <a:p>
            <a:pPr lvl="2">
              <a:buFont typeface="Arial" charset="0"/>
              <a:buNone/>
            </a:pPr>
            <a:r>
              <a:rPr lang="en-GB" sz="1800" dirty="0"/>
              <a:t>SELECT TO_CHAR(SYSDATE, 'DD "of" MONTH YYYY HH:MI:SS')</a:t>
            </a:r>
          </a:p>
          <a:p>
            <a:pPr lvl="2">
              <a:buFont typeface="Arial" charset="0"/>
              <a:buNone/>
            </a:pPr>
            <a:r>
              <a:rPr lang="en-GB" sz="1800" dirty="0"/>
              <a:t>FROM Dual;</a:t>
            </a:r>
            <a:endParaRPr lang="en-US" sz="1800" dirty="0"/>
          </a:p>
        </p:txBody>
      </p:sp>
    </p:spTree>
    <p:extLst>
      <p:ext uri="{BB962C8B-B14F-4D97-AF65-F5344CB8AC3E}">
        <p14:creationId xmlns:p14="http://schemas.microsoft.com/office/powerpoint/2010/main" val="2903105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dirty="0"/>
              <a:t>Conversion functions </a:t>
            </a:r>
            <a:br>
              <a:rPr lang="en-US" dirty="0"/>
            </a:br>
            <a:r>
              <a:rPr lang="en-US" dirty="0"/>
              <a:t>TO_CHAR with numbers</a:t>
            </a:r>
          </a:p>
        </p:txBody>
      </p:sp>
      <p:sp>
        <p:nvSpPr>
          <p:cNvPr id="23555" name="Content Placeholder 2"/>
          <p:cNvSpPr>
            <a:spLocks noGrp="1"/>
          </p:cNvSpPr>
          <p:nvPr>
            <p:ph idx="1"/>
          </p:nvPr>
        </p:nvSpPr>
        <p:spPr>
          <a:xfrm>
            <a:off x="628650" y="1727200"/>
            <a:ext cx="7886700" cy="3420269"/>
          </a:xfrm>
        </p:spPr>
        <p:txBody>
          <a:bodyPr>
            <a:normAutofit/>
          </a:bodyPr>
          <a:lstStyle/>
          <a:p>
            <a:pPr>
              <a:buFont typeface="Arial" charset="0"/>
              <a:buNone/>
            </a:pPr>
            <a:r>
              <a:rPr lang="en-US" sz="2000" dirty="0"/>
              <a:t>SELECT </a:t>
            </a:r>
            <a:r>
              <a:rPr lang="en-US" sz="2000" dirty="0" err="1"/>
              <a:t>sal</a:t>
            </a:r>
            <a:r>
              <a:rPr lang="en-US" sz="2000" dirty="0"/>
              <a:t>, TO_CHAR(</a:t>
            </a:r>
            <a:r>
              <a:rPr lang="en-US" sz="2000" dirty="0" err="1"/>
              <a:t>sal</a:t>
            </a:r>
            <a:r>
              <a:rPr lang="en-US" sz="2000" dirty="0"/>
              <a:t>, '$9,999.99') AS SALARY</a:t>
            </a:r>
          </a:p>
          <a:p>
            <a:pPr>
              <a:buFont typeface="Arial" charset="0"/>
              <a:buNone/>
            </a:pPr>
            <a:r>
              <a:rPr lang="en-US" sz="2000" dirty="0"/>
              <a:t>FROM </a:t>
            </a:r>
            <a:r>
              <a:rPr lang="en-US" sz="2000" dirty="0" err="1"/>
              <a:t>emp</a:t>
            </a:r>
            <a:r>
              <a:rPr lang="en-US" sz="2000" dirty="0"/>
              <a:t>;</a:t>
            </a:r>
          </a:p>
        </p:txBody>
      </p:sp>
    </p:spTree>
    <p:extLst>
      <p:ext uri="{BB962C8B-B14F-4D97-AF65-F5344CB8AC3E}">
        <p14:creationId xmlns:p14="http://schemas.microsoft.com/office/powerpoint/2010/main" val="41425790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Dates</a:t>
            </a:r>
          </a:p>
        </p:txBody>
      </p:sp>
      <p:sp>
        <p:nvSpPr>
          <p:cNvPr id="24579" name="Content Placeholder 2"/>
          <p:cNvSpPr>
            <a:spLocks noGrp="1"/>
          </p:cNvSpPr>
          <p:nvPr>
            <p:ph idx="1"/>
          </p:nvPr>
        </p:nvSpPr>
        <p:spPr/>
        <p:txBody>
          <a:bodyPr>
            <a:normAutofit/>
          </a:bodyPr>
          <a:lstStyle/>
          <a:p>
            <a:pPr>
              <a:buFont typeface="Arial" charset="0"/>
              <a:buNone/>
            </a:pPr>
            <a:r>
              <a:rPr lang="en-US" sz="2000" dirty="0"/>
              <a:t>INSERT INTO </a:t>
            </a:r>
            <a:r>
              <a:rPr lang="en-US" sz="2000" dirty="0" err="1"/>
              <a:t>emp</a:t>
            </a:r>
            <a:r>
              <a:rPr lang="en-US" sz="2000" dirty="0"/>
              <a:t> (</a:t>
            </a:r>
            <a:r>
              <a:rPr lang="en-US" sz="2000" dirty="0" err="1"/>
              <a:t>empno</a:t>
            </a:r>
            <a:r>
              <a:rPr lang="en-US" sz="2000" dirty="0"/>
              <a:t>, </a:t>
            </a:r>
            <a:r>
              <a:rPr lang="en-US" sz="2000" dirty="0" err="1"/>
              <a:t>ename</a:t>
            </a:r>
            <a:r>
              <a:rPr lang="en-US" sz="2000" dirty="0"/>
              <a:t>, </a:t>
            </a:r>
            <a:r>
              <a:rPr lang="en-US" sz="2000" dirty="0" err="1"/>
              <a:t>hiredate</a:t>
            </a:r>
            <a:r>
              <a:rPr lang="en-US" sz="2000" dirty="0"/>
              <a:t>, </a:t>
            </a:r>
            <a:r>
              <a:rPr lang="en-US" sz="2000" dirty="0" err="1"/>
              <a:t>deptno</a:t>
            </a:r>
            <a:r>
              <a:rPr lang="en-US" sz="2000" dirty="0"/>
              <a:t>)</a:t>
            </a:r>
          </a:p>
          <a:p>
            <a:pPr>
              <a:buFont typeface="Arial" charset="0"/>
              <a:buNone/>
            </a:pPr>
            <a:r>
              <a:rPr lang="en-US" sz="2000" dirty="0"/>
              <a:t>VALUES(1112,'BRINK','23-Mar-90',10);</a:t>
            </a:r>
          </a:p>
          <a:p>
            <a:pPr>
              <a:buFont typeface="Arial" charset="0"/>
              <a:buNone/>
            </a:pPr>
            <a:endParaRPr lang="en-US" sz="2000" dirty="0"/>
          </a:p>
          <a:p>
            <a:pPr>
              <a:buFont typeface="Arial" charset="0"/>
              <a:buNone/>
            </a:pPr>
            <a:r>
              <a:rPr lang="en-US" sz="2000" dirty="0"/>
              <a:t>SELECT </a:t>
            </a:r>
            <a:r>
              <a:rPr lang="en-US" sz="2000" dirty="0" err="1"/>
              <a:t>ename</a:t>
            </a:r>
            <a:r>
              <a:rPr lang="en-US" sz="2000" dirty="0"/>
              <a:t>, TO_CHAR(</a:t>
            </a:r>
            <a:r>
              <a:rPr lang="en-US" sz="2000" dirty="0" err="1"/>
              <a:t>hiredate</a:t>
            </a:r>
            <a:r>
              <a:rPr lang="en-US" sz="2000" dirty="0"/>
              <a:t>,'YYYY') </a:t>
            </a:r>
          </a:p>
          <a:p>
            <a:pPr>
              <a:buFont typeface="Arial" charset="0"/>
              <a:buNone/>
            </a:pPr>
            <a:r>
              <a:rPr lang="en-US" sz="2000" dirty="0"/>
              <a:t>FROM </a:t>
            </a:r>
            <a:r>
              <a:rPr lang="en-US" sz="2000" dirty="0" err="1"/>
              <a:t>emp</a:t>
            </a:r>
            <a:r>
              <a:rPr lang="en-US" sz="1600" dirty="0"/>
              <a:t>;</a:t>
            </a:r>
          </a:p>
          <a:p>
            <a:pPr>
              <a:buFont typeface="Arial" charset="0"/>
              <a:buNone/>
            </a:pPr>
            <a:endParaRPr lang="en-US" sz="2400" dirty="0"/>
          </a:p>
        </p:txBody>
      </p:sp>
    </p:spTree>
    <p:extLst>
      <p:ext uri="{BB962C8B-B14F-4D97-AF65-F5344CB8AC3E}">
        <p14:creationId xmlns:p14="http://schemas.microsoft.com/office/powerpoint/2010/main" val="3978097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r>
              <a:rPr lang="en-US" altLang="zh-CN" dirty="0">
                <a:ea typeface="宋体" charset="-122"/>
              </a:rPr>
              <a:t>Elements of the Date Format Model</a:t>
            </a:r>
          </a:p>
        </p:txBody>
      </p:sp>
      <p:sp>
        <p:nvSpPr>
          <p:cNvPr id="371716" name="Rectangle 4"/>
          <p:cNvSpPr>
            <a:spLocks noChangeArrowheads="1"/>
          </p:cNvSpPr>
          <p:nvPr/>
        </p:nvSpPr>
        <p:spPr bwMode="blackWhite">
          <a:xfrm>
            <a:off x="3711180" y="3295651"/>
            <a:ext cx="3598069" cy="251222"/>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spcBef>
                <a:spcPct val="0"/>
              </a:spcBef>
            </a:pPr>
            <a:r>
              <a:rPr lang="en-US" sz="1200">
                <a:solidFill>
                  <a:srgbClr val="000000"/>
                </a:solidFill>
              </a:rPr>
              <a:t>Three-letter abbreviation of the day of the week</a:t>
            </a:r>
          </a:p>
        </p:txBody>
      </p:sp>
      <p:sp>
        <p:nvSpPr>
          <p:cNvPr id="371717" name="Rectangle 5"/>
          <p:cNvSpPr>
            <a:spLocks noChangeArrowheads="1"/>
          </p:cNvSpPr>
          <p:nvPr/>
        </p:nvSpPr>
        <p:spPr bwMode="blackWhite">
          <a:xfrm>
            <a:off x="1785938" y="3295651"/>
            <a:ext cx="1925241" cy="251222"/>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lnSpc>
                <a:spcPct val="95000"/>
              </a:lnSpc>
              <a:spcBef>
                <a:spcPct val="35000"/>
              </a:spcBef>
            </a:pPr>
            <a:r>
              <a:rPr lang="en-US" sz="1200">
                <a:solidFill>
                  <a:srgbClr val="000000"/>
                </a:solidFill>
                <a:latin typeface="Courier New" pitchFamily="49" charset="0"/>
              </a:rPr>
              <a:t>DY</a:t>
            </a:r>
          </a:p>
        </p:txBody>
      </p:sp>
      <p:sp>
        <p:nvSpPr>
          <p:cNvPr id="371718" name="Rectangle 6"/>
          <p:cNvSpPr>
            <a:spLocks noChangeArrowheads="1"/>
          </p:cNvSpPr>
          <p:nvPr/>
        </p:nvSpPr>
        <p:spPr bwMode="blackWhite">
          <a:xfrm>
            <a:off x="3711180" y="3546872"/>
            <a:ext cx="3598069" cy="251222"/>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spcBef>
                <a:spcPct val="0"/>
              </a:spcBef>
            </a:pPr>
            <a:r>
              <a:rPr lang="en-US" sz="1200">
                <a:solidFill>
                  <a:srgbClr val="000000"/>
                </a:solidFill>
              </a:rPr>
              <a:t>Full name of the day of the week</a:t>
            </a:r>
          </a:p>
        </p:txBody>
      </p:sp>
      <p:sp>
        <p:nvSpPr>
          <p:cNvPr id="371719" name="Rectangle 7"/>
          <p:cNvSpPr>
            <a:spLocks noChangeArrowheads="1"/>
          </p:cNvSpPr>
          <p:nvPr/>
        </p:nvSpPr>
        <p:spPr bwMode="blackWhite">
          <a:xfrm>
            <a:off x="1785938" y="3546872"/>
            <a:ext cx="1925241" cy="251222"/>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lnSpc>
                <a:spcPct val="95000"/>
              </a:lnSpc>
              <a:spcBef>
                <a:spcPct val="35000"/>
              </a:spcBef>
            </a:pPr>
            <a:r>
              <a:rPr lang="en-US" sz="1200">
                <a:solidFill>
                  <a:srgbClr val="000000"/>
                </a:solidFill>
                <a:latin typeface="Courier New" pitchFamily="49" charset="0"/>
              </a:rPr>
              <a:t>DAY</a:t>
            </a:r>
          </a:p>
        </p:txBody>
      </p:sp>
      <p:sp>
        <p:nvSpPr>
          <p:cNvPr id="371720" name="Rectangle 8"/>
          <p:cNvSpPr>
            <a:spLocks noChangeArrowheads="1"/>
          </p:cNvSpPr>
          <p:nvPr/>
        </p:nvSpPr>
        <p:spPr bwMode="blackWhite">
          <a:xfrm>
            <a:off x="3711180" y="2501503"/>
            <a:ext cx="3598069" cy="241697"/>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lnSpc>
                <a:spcPct val="90000"/>
              </a:lnSpc>
              <a:spcBef>
                <a:spcPct val="0"/>
              </a:spcBef>
            </a:pPr>
            <a:r>
              <a:rPr lang="en-US" sz="1200">
                <a:solidFill>
                  <a:srgbClr val="000000"/>
                </a:solidFill>
              </a:rPr>
              <a:t>Two-digit value for the month</a:t>
            </a:r>
          </a:p>
        </p:txBody>
      </p:sp>
      <p:sp>
        <p:nvSpPr>
          <p:cNvPr id="371721" name="Rectangle 9"/>
          <p:cNvSpPr>
            <a:spLocks noChangeArrowheads="1"/>
          </p:cNvSpPr>
          <p:nvPr/>
        </p:nvSpPr>
        <p:spPr bwMode="blackWhite">
          <a:xfrm>
            <a:off x="1785938" y="2501503"/>
            <a:ext cx="1925241" cy="241697"/>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lnSpc>
                <a:spcPct val="95000"/>
              </a:lnSpc>
              <a:spcBef>
                <a:spcPct val="35000"/>
              </a:spcBef>
            </a:pPr>
            <a:r>
              <a:rPr lang="en-US" sz="1200">
                <a:solidFill>
                  <a:srgbClr val="000000"/>
                </a:solidFill>
                <a:latin typeface="Courier New" pitchFamily="49" charset="0"/>
              </a:rPr>
              <a:t>MM</a:t>
            </a:r>
          </a:p>
        </p:txBody>
      </p:sp>
      <p:sp>
        <p:nvSpPr>
          <p:cNvPr id="371722" name="Rectangle 10"/>
          <p:cNvSpPr>
            <a:spLocks noChangeArrowheads="1"/>
          </p:cNvSpPr>
          <p:nvPr/>
        </p:nvSpPr>
        <p:spPr bwMode="blackWhite">
          <a:xfrm>
            <a:off x="3711180" y="2743200"/>
            <a:ext cx="3598069" cy="310754"/>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lnSpc>
                <a:spcPct val="90000"/>
              </a:lnSpc>
              <a:spcBef>
                <a:spcPct val="0"/>
              </a:spcBef>
            </a:pPr>
            <a:r>
              <a:rPr lang="en-US" sz="1200">
                <a:solidFill>
                  <a:srgbClr val="000000"/>
                </a:solidFill>
              </a:rPr>
              <a:t>Full name of the month</a:t>
            </a:r>
          </a:p>
        </p:txBody>
      </p:sp>
      <p:sp>
        <p:nvSpPr>
          <p:cNvPr id="371723" name="Rectangle 11"/>
          <p:cNvSpPr>
            <a:spLocks noChangeArrowheads="1"/>
          </p:cNvSpPr>
          <p:nvPr/>
        </p:nvSpPr>
        <p:spPr bwMode="blackWhite">
          <a:xfrm>
            <a:off x="1785938" y="2743200"/>
            <a:ext cx="1925241" cy="310754"/>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lnSpc>
                <a:spcPct val="90000"/>
              </a:lnSpc>
              <a:spcBef>
                <a:spcPct val="35000"/>
              </a:spcBef>
            </a:pPr>
            <a:r>
              <a:rPr lang="en-US" sz="1200">
                <a:solidFill>
                  <a:srgbClr val="000000"/>
                </a:solidFill>
                <a:latin typeface="Courier New" pitchFamily="49" charset="0"/>
              </a:rPr>
              <a:t>MONTH</a:t>
            </a:r>
          </a:p>
        </p:txBody>
      </p:sp>
      <p:sp>
        <p:nvSpPr>
          <p:cNvPr id="371724" name="Rectangle 12"/>
          <p:cNvSpPr>
            <a:spLocks noChangeArrowheads="1"/>
          </p:cNvSpPr>
          <p:nvPr/>
        </p:nvSpPr>
        <p:spPr bwMode="blackWhite">
          <a:xfrm>
            <a:off x="3711180" y="3053953"/>
            <a:ext cx="3598069" cy="241697"/>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lnSpc>
                <a:spcPct val="95000"/>
              </a:lnSpc>
              <a:spcBef>
                <a:spcPct val="35000"/>
              </a:spcBef>
            </a:pPr>
            <a:r>
              <a:rPr lang="en-US" sz="1200">
                <a:solidFill>
                  <a:srgbClr val="000000"/>
                </a:solidFill>
              </a:rPr>
              <a:t>Three-letter abbreviation of the month</a:t>
            </a:r>
          </a:p>
        </p:txBody>
      </p:sp>
      <p:sp>
        <p:nvSpPr>
          <p:cNvPr id="371725" name="Rectangle 13"/>
          <p:cNvSpPr>
            <a:spLocks noChangeArrowheads="1"/>
          </p:cNvSpPr>
          <p:nvPr/>
        </p:nvSpPr>
        <p:spPr bwMode="blackWhite">
          <a:xfrm>
            <a:off x="1785938" y="3053953"/>
            <a:ext cx="1925241" cy="241697"/>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lnSpc>
                <a:spcPct val="95000"/>
              </a:lnSpc>
              <a:spcBef>
                <a:spcPct val="35000"/>
              </a:spcBef>
            </a:pPr>
            <a:r>
              <a:rPr lang="en-US" sz="1200">
                <a:solidFill>
                  <a:srgbClr val="000000"/>
                </a:solidFill>
                <a:latin typeface="Courier New" pitchFamily="49" charset="0"/>
              </a:rPr>
              <a:t>MON</a:t>
            </a:r>
          </a:p>
        </p:txBody>
      </p:sp>
      <p:sp>
        <p:nvSpPr>
          <p:cNvPr id="371726" name="Rectangle 14"/>
          <p:cNvSpPr>
            <a:spLocks noChangeArrowheads="1"/>
          </p:cNvSpPr>
          <p:nvPr/>
        </p:nvSpPr>
        <p:spPr bwMode="blackWhite">
          <a:xfrm>
            <a:off x="3711180" y="3798095"/>
            <a:ext cx="3598069" cy="241697"/>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lnSpc>
                <a:spcPct val="95000"/>
              </a:lnSpc>
              <a:spcBef>
                <a:spcPct val="35000"/>
              </a:spcBef>
            </a:pPr>
            <a:r>
              <a:rPr lang="en-US" sz="1200">
                <a:solidFill>
                  <a:srgbClr val="000000"/>
                </a:solidFill>
              </a:rPr>
              <a:t>Numeric day of the month</a:t>
            </a:r>
          </a:p>
        </p:txBody>
      </p:sp>
      <p:sp>
        <p:nvSpPr>
          <p:cNvPr id="371727" name="Rectangle 15"/>
          <p:cNvSpPr>
            <a:spLocks noChangeArrowheads="1"/>
          </p:cNvSpPr>
          <p:nvPr/>
        </p:nvSpPr>
        <p:spPr bwMode="blackWhite">
          <a:xfrm>
            <a:off x="1785938" y="3798095"/>
            <a:ext cx="1925241" cy="241697"/>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lnSpc>
                <a:spcPct val="95000"/>
              </a:lnSpc>
              <a:spcBef>
                <a:spcPct val="35000"/>
              </a:spcBef>
            </a:pPr>
            <a:r>
              <a:rPr lang="en-US" sz="1200">
                <a:solidFill>
                  <a:srgbClr val="000000"/>
                </a:solidFill>
                <a:latin typeface="Courier New" pitchFamily="49" charset="0"/>
              </a:rPr>
              <a:t>DD</a:t>
            </a:r>
          </a:p>
        </p:txBody>
      </p:sp>
      <p:sp>
        <p:nvSpPr>
          <p:cNvPr id="371728" name="Rectangle 16"/>
          <p:cNvSpPr>
            <a:spLocks noChangeArrowheads="1"/>
          </p:cNvSpPr>
          <p:nvPr/>
        </p:nvSpPr>
        <p:spPr bwMode="blackWhite">
          <a:xfrm>
            <a:off x="3711180" y="1927624"/>
            <a:ext cx="3598069" cy="286940"/>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lnSpc>
                <a:spcPct val="90000"/>
              </a:lnSpc>
              <a:spcBef>
                <a:spcPct val="0"/>
              </a:spcBef>
            </a:pPr>
            <a:r>
              <a:rPr lang="en-US" sz="1200">
                <a:solidFill>
                  <a:srgbClr val="000000"/>
                </a:solidFill>
              </a:rPr>
              <a:t>Full year in numbers</a:t>
            </a:r>
          </a:p>
        </p:txBody>
      </p:sp>
      <p:sp>
        <p:nvSpPr>
          <p:cNvPr id="371729" name="Rectangle 17"/>
          <p:cNvSpPr>
            <a:spLocks noChangeArrowheads="1"/>
          </p:cNvSpPr>
          <p:nvPr/>
        </p:nvSpPr>
        <p:spPr bwMode="blackWhite">
          <a:xfrm>
            <a:off x="1785938" y="1927624"/>
            <a:ext cx="1925241" cy="286940"/>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lnSpc>
                <a:spcPct val="90000"/>
              </a:lnSpc>
              <a:spcBef>
                <a:spcPct val="35000"/>
              </a:spcBef>
            </a:pPr>
            <a:r>
              <a:rPr lang="en-US" sz="1200">
                <a:solidFill>
                  <a:srgbClr val="000000"/>
                </a:solidFill>
                <a:latin typeface="Courier New" pitchFamily="49" charset="0"/>
              </a:rPr>
              <a:t>YYYY</a:t>
            </a:r>
          </a:p>
        </p:txBody>
      </p:sp>
      <p:sp>
        <p:nvSpPr>
          <p:cNvPr id="371730" name="Rectangle 18"/>
          <p:cNvSpPr>
            <a:spLocks noChangeArrowheads="1"/>
          </p:cNvSpPr>
          <p:nvPr/>
        </p:nvSpPr>
        <p:spPr bwMode="blackWhite">
          <a:xfrm>
            <a:off x="3711180" y="2214563"/>
            <a:ext cx="3598069" cy="286941"/>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lnSpc>
                <a:spcPct val="90000"/>
              </a:lnSpc>
              <a:spcBef>
                <a:spcPct val="0"/>
              </a:spcBef>
            </a:pPr>
            <a:r>
              <a:rPr lang="en-US" sz="1200">
                <a:solidFill>
                  <a:srgbClr val="000000"/>
                </a:solidFill>
              </a:rPr>
              <a:t>Year spelled out (in English)</a:t>
            </a:r>
          </a:p>
        </p:txBody>
      </p:sp>
      <p:sp>
        <p:nvSpPr>
          <p:cNvPr id="371731" name="Rectangle 19"/>
          <p:cNvSpPr>
            <a:spLocks noChangeArrowheads="1"/>
          </p:cNvSpPr>
          <p:nvPr/>
        </p:nvSpPr>
        <p:spPr bwMode="blackWhite">
          <a:xfrm>
            <a:off x="1785938" y="2214563"/>
            <a:ext cx="1925241" cy="286941"/>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lnSpc>
                <a:spcPct val="90000"/>
              </a:lnSpc>
              <a:spcBef>
                <a:spcPct val="35000"/>
              </a:spcBef>
            </a:pPr>
            <a:r>
              <a:rPr lang="en-US" sz="1200">
                <a:solidFill>
                  <a:srgbClr val="000000"/>
                </a:solidFill>
                <a:latin typeface="Courier New" pitchFamily="49" charset="0"/>
              </a:rPr>
              <a:t>YEAR</a:t>
            </a:r>
          </a:p>
        </p:txBody>
      </p:sp>
      <p:sp>
        <p:nvSpPr>
          <p:cNvPr id="371732" name="Rectangle 20"/>
          <p:cNvSpPr>
            <a:spLocks noChangeArrowheads="1"/>
          </p:cNvSpPr>
          <p:nvPr/>
        </p:nvSpPr>
        <p:spPr bwMode="gray">
          <a:xfrm>
            <a:off x="3711180" y="1653780"/>
            <a:ext cx="3598069" cy="273844"/>
          </a:xfrm>
          <a:prstGeom prst="rect">
            <a:avLst/>
          </a:prstGeom>
          <a:solidFill>
            <a:schemeClr val="accent2"/>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a:buClr>
                <a:srgbClr val="000000"/>
              </a:buClr>
            </a:pPr>
            <a:r>
              <a:rPr lang="en-US" sz="1053">
                <a:solidFill>
                  <a:schemeClr val="bg1"/>
                </a:solidFill>
              </a:rPr>
              <a:t>Result</a:t>
            </a:r>
          </a:p>
        </p:txBody>
      </p:sp>
      <p:sp>
        <p:nvSpPr>
          <p:cNvPr id="371733" name="Rectangle 21"/>
          <p:cNvSpPr>
            <a:spLocks noChangeArrowheads="1"/>
          </p:cNvSpPr>
          <p:nvPr/>
        </p:nvSpPr>
        <p:spPr bwMode="gray">
          <a:xfrm>
            <a:off x="1785938" y="1653780"/>
            <a:ext cx="1925241" cy="273844"/>
          </a:xfrm>
          <a:prstGeom prst="rect">
            <a:avLst/>
          </a:prstGeom>
          <a:solidFill>
            <a:schemeClr val="accent2"/>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a:buClr>
                <a:srgbClr val="000000"/>
              </a:buClr>
            </a:pPr>
            <a:r>
              <a:rPr lang="en-US" sz="1053">
                <a:solidFill>
                  <a:schemeClr val="bg1"/>
                </a:solidFill>
              </a:rPr>
              <a:t>Element</a:t>
            </a:r>
          </a:p>
        </p:txBody>
      </p:sp>
      <p:sp>
        <p:nvSpPr>
          <p:cNvPr id="371734" name="Line 22"/>
          <p:cNvSpPr>
            <a:spLocks noChangeShapeType="1"/>
          </p:cNvSpPr>
          <p:nvPr/>
        </p:nvSpPr>
        <p:spPr bwMode="blackWhite">
          <a:xfrm>
            <a:off x="1785939" y="1927622"/>
            <a:ext cx="5523310"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sz="1053"/>
          </a:p>
        </p:txBody>
      </p:sp>
      <p:sp>
        <p:nvSpPr>
          <p:cNvPr id="371735" name="Line 23"/>
          <p:cNvSpPr>
            <a:spLocks noChangeShapeType="1"/>
          </p:cNvSpPr>
          <p:nvPr/>
        </p:nvSpPr>
        <p:spPr bwMode="blackWhite">
          <a:xfrm>
            <a:off x="1785939" y="2501504"/>
            <a:ext cx="5523310"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sz="1053"/>
          </a:p>
        </p:txBody>
      </p:sp>
      <p:sp>
        <p:nvSpPr>
          <p:cNvPr id="371736" name="Line 24"/>
          <p:cNvSpPr>
            <a:spLocks noChangeShapeType="1"/>
          </p:cNvSpPr>
          <p:nvPr/>
        </p:nvSpPr>
        <p:spPr bwMode="blackWhite">
          <a:xfrm>
            <a:off x="1785939" y="4039791"/>
            <a:ext cx="5523310"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sz="1053"/>
          </a:p>
        </p:txBody>
      </p:sp>
      <p:sp>
        <p:nvSpPr>
          <p:cNvPr id="371737" name="Line 25"/>
          <p:cNvSpPr>
            <a:spLocks noChangeShapeType="1"/>
          </p:cNvSpPr>
          <p:nvPr/>
        </p:nvSpPr>
        <p:spPr bwMode="blackWhite">
          <a:xfrm>
            <a:off x="1785938" y="1653780"/>
            <a:ext cx="0" cy="273844"/>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sz="1053"/>
          </a:p>
        </p:txBody>
      </p:sp>
      <p:sp>
        <p:nvSpPr>
          <p:cNvPr id="371738" name="Line 26"/>
          <p:cNvSpPr>
            <a:spLocks noChangeShapeType="1"/>
          </p:cNvSpPr>
          <p:nvPr/>
        </p:nvSpPr>
        <p:spPr bwMode="blackWhite">
          <a:xfrm>
            <a:off x="3711179" y="1653778"/>
            <a:ext cx="0" cy="2386013"/>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sz="1053"/>
          </a:p>
        </p:txBody>
      </p:sp>
      <p:sp>
        <p:nvSpPr>
          <p:cNvPr id="371739" name="Line 27"/>
          <p:cNvSpPr>
            <a:spLocks noChangeShapeType="1"/>
          </p:cNvSpPr>
          <p:nvPr/>
        </p:nvSpPr>
        <p:spPr bwMode="blackWhite">
          <a:xfrm>
            <a:off x="7309247" y="1653780"/>
            <a:ext cx="0" cy="273844"/>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sz="1053"/>
          </a:p>
        </p:txBody>
      </p:sp>
      <p:sp>
        <p:nvSpPr>
          <p:cNvPr id="371740" name="Line 28"/>
          <p:cNvSpPr>
            <a:spLocks noChangeShapeType="1"/>
          </p:cNvSpPr>
          <p:nvPr/>
        </p:nvSpPr>
        <p:spPr bwMode="blackWhite">
          <a:xfrm>
            <a:off x="1785939" y="2214563"/>
            <a:ext cx="5523310"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sz="1053"/>
          </a:p>
        </p:txBody>
      </p:sp>
      <p:sp>
        <p:nvSpPr>
          <p:cNvPr id="371741" name="Line 29"/>
          <p:cNvSpPr>
            <a:spLocks noChangeShapeType="1"/>
          </p:cNvSpPr>
          <p:nvPr/>
        </p:nvSpPr>
        <p:spPr bwMode="blackWhite">
          <a:xfrm>
            <a:off x="1785939" y="3295650"/>
            <a:ext cx="5523310"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sz="1053"/>
          </a:p>
        </p:txBody>
      </p:sp>
      <p:sp>
        <p:nvSpPr>
          <p:cNvPr id="371742" name="Line 30"/>
          <p:cNvSpPr>
            <a:spLocks noChangeShapeType="1"/>
          </p:cNvSpPr>
          <p:nvPr/>
        </p:nvSpPr>
        <p:spPr bwMode="blackWhite">
          <a:xfrm>
            <a:off x="1785939" y="3053954"/>
            <a:ext cx="5523310"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sz="1053"/>
          </a:p>
        </p:txBody>
      </p:sp>
      <p:sp>
        <p:nvSpPr>
          <p:cNvPr id="371743" name="Line 31"/>
          <p:cNvSpPr>
            <a:spLocks noChangeShapeType="1"/>
          </p:cNvSpPr>
          <p:nvPr/>
        </p:nvSpPr>
        <p:spPr bwMode="blackWhite">
          <a:xfrm>
            <a:off x="1785939" y="2743200"/>
            <a:ext cx="5523310"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sz="1053"/>
          </a:p>
        </p:txBody>
      </p:sp>
      <p:sp>
        <p:nvSpPr>
          <p:cNvPr id="371744" name="Line 32"/>
          <p:cNvSpPr>
            <a:spLocks noChangeShapeType="1"/>
          </p:cNvSpPr>
          <p:nvPr/>
        </p:nvSpPr>
        <p:spPr bwMode="blackWhite">
          <a:xfrm>
            <a:off x="1785939" y="3798094"/>
            <a:ext cx="5523310"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sz="1053"/>
          </a:p>
        </p:txBody>
      </p:sp>
      <p:sp>
        <p:nvSpPr>
          <p:cNvPr id="371745" name="Line 33"/>
          <p:cNvSpPr>
            <a:spLocks noChangeShapeType="1"/>
          </p:cNvSpPr>
          <p:nvPr/>
        </p:nvSpPr>
        <p:spPr bwMode="blackWhite">
          <a:xfrm>
            <a:off x="1785939" y="3546872"/>
            <a:ext cx="5523310"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sz="1053"/>
          </a:p>
        </p:txBody>
      </p:sp>
      <p:sp>
        <p:nvSpPr>
          <p:cNvPr id="371746" name="Line 34"/>
          <p:cNvSpPr>
            <a:spLocks noChangeShapeType="1"/>
          </p:cNvSpPr>
          <p:nvPr/>
        </p:nvSpPr>
        <p:spPr bwMode="blackWhite">
          <a:xfrm>
            <a:off x="1785939" y="1653779"/>
            <a:ext cx="5523310"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sz="1053"/>
          </a:p>
        </p:txBody>
      </p:sp>
      <p:sp>
        <p:nvSpPr>
          <p:cNvPr id="371747" name="Line 35"/>
          <p:cNvSpPr>
            <a:spLocks noChangeShapeType="1"/>
          </p:cNvSpPr>
          <p:nvPr/>
        </p:nvSpPr>
        <p:spPr bwMode="blackWhite">
          <a:xfrm>
            <a:off x="1785938" y="1927623"/>
            <a:ext cx="0" cy="2112169"/>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sz="1053"/>
          </a:p>
        </p:txBody>
      </p:sp>
      <p:sp>
        <p:nvSpPr>
          <p:cNvPr id="371748" name="Line 36"/>
          <p:cNvSpPr>
            <a:spLocks noChangeShapeType="1"/>
          </p:cNvSpPr>
          <p:nvPr/>
        </p:nvSpPr>
        <p:spPr bwMode="blackWhite">
          <a:xfrm>
            <a:off x="7309247" y="1927623"/>
            <a:ext cx="0" cy="2112169"/>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sz="1053"/>
          </a:p>
        </p:txBody>
      </p:sp>
    </p:spTree>
    <p:extLst>
      <p:ext uri="{BB962C8B-B14F-4D97-AF65-F5344CB8AC3E}">
        <p14:creationId xmlns:p14="http://schemas.microsoft.com/office/powerpoint/2010/main" val="1746296701"/>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85" name="Rectangle 1057"/>
          <p:cNvSpPr>
            <a:spLocks noGrp="1" noChangeArrowheads="1"/>
          </p:cNvSpPr>
          <p:nvPr>
            <p:ph type="title"/>
          </p:nvPr>
        </p:nvSpPr>
        <p:spPr/>
        <p:txBody>
          <a:bodyPr/>
          <a:lstStyle/>
          <a:p>
            <a:r>
              <a:rPr lang="en-US" altLang="zh-CN">
                <a:ea typeface="宋体" charset="-122"/>
              </a:rPr>
              <a:t>Using the </a:t>
            </a:r>
            <a:r>
              <a:rPr lang="en-US" altLang="zh-CN">
                <a:latin typeface="Courier New" pitchFamily="49" charset="0"/>
                <a:ea typeface="宋体" charset="-122"/>
              </a:rPr>
              <a:t>TO_CHAR</a:t>
            </a:r>
            <a:r>
              <a:rPr lang="en-US" altLang="zh-CN">
                <a:ea typeface="宋体" charset="-122"/>
              </a:rPr>
              <a:t> Function with Numbers</a:t>
            </a:r>
          </a:p>
        </p:txBody>
      </p:sp>
      <p:sp>
        <p:nvSpPr>
          <p:cNvPr id="381986" name="Rectangle 1058"/>
          <p:cNvSpPr>
            <a:spLocks noGrp="1" noChangeArrowheads="1"/>
          </p:cNvSpPr>
          <p:nvPr>
            <p:ph type="body" idx="1"/>
          </p:nvPr>
        </p:nvSpPr>
        <p:spPr>
          <a:xfrm>
            <a:off x="1600200" y="1372792"/>
            <a:ext cx="5938838" cy="1073944"/>
          </a:xfrm>
        </p:spPr>
        <p:txBody>
          <a:bodyPr>
            <a:normAutofit fontScale="92500" lnSpcReduction="20000"/>
          </a:bodyPr>
          <a:lstStyle/>
          <a:p>
            <a:endParaRPr lang="zh-CN" altLang="en-US" dirty="0">
              <a:ea typeface="宋体" charset="-122"/>
            </a:endParaRPr>
          </a:p>
          <a:p>
            <a:r>
              <a:rPr lang="en-US" altLang="zh-CN" dirty="0">
                <a:ea typeface="宋体" charset="-122"/>
              </a:rPr>
              <a:t>These are some of the format elements that you can use with the </a:t>
            </a:r>
            <a:r>
              <a:rPr lang="en-US" altLang="zh-CN" dirty="0">
                <a:latin typeface="Courier New" pitchFamily="49" charset="0"/>
                <a:ea typeface="宋体" charset="-122"/>
              </a:rPr>
              <a:t>TO_CHAR</a:t>
            </a:r>
            <a:r>
              <a:rPr lang="en-US" altLang="zh-CN" dirty="0">
                <a:ea typeface="宋体" charset="-122"/>
              </a:rPr>
              <a:t> function to display a number value as a character:</a:t>
            </a:r>
          </a:p>
        </p:txBody>
      </p:sp>
      <p:sp>
        <p:nvSpPr>
          <p:cNvPr id="381957" name="Rectangle 1029"/>
          <p:cNvSpPr>
            <a:spLocks noChangeArrowheads="1"/>
          </p:cNvSpPr>
          <p:nvPr/>
        </p:nvSpPr>
        <p:spPr bwMode="blackWhite">
          <a:xfrm>
            <a:off x="3711180" y="3967164"/>
            <a:ext cx="3598069" cy="273844"/>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spcBef>
                <a:spcPct val="0"/>
              </a:spcBef>
            </a:pPr>
            <a:r>
              <a:rPr lang="en-US" sz="1053">
                <a:solidFill>
                  <a:srgbClr val="000000"/>
                </a:solidFill>
              </a:rPr>
              <a:t>Prints a decimal point</a:t>
            </a:r>
          </a:p>
        </p:txBody>
      </p:sp>
      <p:sp>
        <p:nvSpPr>
          <p:cNvPr id="381958" name="Rectangle 1030"/>
          <p:cNvSpPr>
            <a:spLocks noChangeArrowheads="1"/>
          </p:cNvSpPr>
          <p:nvPr/>
        </p:nvSpPr>
        <p:spPr bwMode="blackWhite">
          <a:xfrm>
            <a:off x="1785938" y="3967164"/>
            <a:ext cx="1925241" cy="273844"/>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lnSpc>
                <a:spcPct val="95000"/>
              </a:lnSpc>
              <a:spcBef>
                <a:spcPct val="35000"/>
              </a:spcBef>
            </a:pPr>
            <a:r>
              <a:rPr lang="en-US" sz="1053">
                <a:solidFill>
                  <a:srgbClr val="000000"/>
                </a:solidFill>
                <a:latin typeface="Courier New" pitchFamily="49" charset="0"/>
              </a:rPr>
              <a:t>.</a:t>
            </a:r>
          </a:p>
        </p:txBody>
      </p:sp>
      <p:sp>
        <p:nvSpPr>
          <p:cNvPr id="381959" name="Rectangle 1031"/>
          <p:cNvSpPr>
            <a:spLocks noChangeArrowheads="1"/>
          </p:cNvSpPr>
          <p:nvPr/>
        </p:nvSpPr>
        <p:spPr bwMode="blackWhite">
          <a:xfrm>
            <a:off x="3711180" y="4241007"/>
            <a:ext cx="3598069" cy="273844"/>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spcBef>
                <a:spcPct val="0"/>
              </a:spcBef>
            </a:pPr>
            <a:r>
              <a:rPr lang="en-US" sz="1053">
                <a:solidFill>
                  <a:srgbClr val="000000"/>
                </a:solidFill>
              </a:rPr>
              <a:t>Prints a comma as a thousands indicator</a:t>
            </a:r>
          </a:p>
        </p:txBody>
      </p:sp>
      <p:sp>
        <p:nvSpPr>
          <p:cNvPr id="381960" name="Rectangle 1032"/>
          <p:cNvSpPr>
            <a:spLocks noChangeArrowheads="1"/>
          </p:cNvSpPr>
          <p:nvPr/>
        </p:nvSpPr>
        <p:spPr bwMode="blackWhite">
          <a:xfrm>
            <a:off x="1785938" y="4241007"/>
            <a:ext cx="1925241" cy="273844"/>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lnSpc>
                <a:spcPct val="95000"/>
              </a:lnSpc>
              <a:spcBef>
                <a:spcPct val="35000"/>
              </a:spcBef>
            </a:pPr>
            <a:r>
              <a:rPr lang="en-US" sz="1053">
                <a:solidFill>
                  <a:srgbClr val="000000"/>
                </a:solidFill>
                <a:latin typeface="Courier New" pitchFamily="49" charset="0"/>
              </a:rPr>
              <a:t>,</a:t>
            </a:r>
          </a:p>
        </p:txBody>
      </p:sp>
      <p:sp>
        <p:nvSpPr>
          <p:cNvPr id="381961" name="Rectangle 1033"/>
          <p:cNvSpPr>
            <a:spLocks noChangeArrowheads="1"/>
          </p:cNvSpPr>
          <p:nvPr/>
        </p:nvSpPr>
        <p:spPr bwMode="blackWhite">
          <a:xfrm>
            <a:off x="3711180" y="3419476"/>
            <a:ext cx="3598069" cy="273844"/>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spcBef>
                <a:spcPct val="0"/>
              </a:spcBef>
            </a:pPr>
            <a:r>
              <a:rPr lang="en-US" sz="1053">
                <a:solidFill>
                  <a:srgbClr val="000000"/>
                </a:solidFill>
              </a:rPr>
              <a:t>Places a floating dollar sign</a:t>
            </a:r>
          </a:p>
        </p:txBody>
      </p:sp>
      <p:sp>
        <p:nvSpPr>
          <p:cNvPr id="381962" name="Rectangle 1034"/>
          <p:cNvSpPr>
            <a:spLocks noChangeArrowheads="1"/>
          </p:cNvSpPr>
          <p:nvPr/>
        </p:nvSpPr>
        <p:spPr bwMode="blackWhite">
          <a:xfrm>
            <a:off x="1785938" y="3419476"/>
            <a:ext cx="1925241" cy="273844"/>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lnSpc>
                <a:spcPct val="95000"/>
              </a:lnSpc>
              <a:spcBef>
                <a:spcPct val="35000"/>
              </a:spcBef>
            </a:pPr>
            <a:r>
              <a:rPr lang="en-US" sz="1053">
                <a:solidFill>
                  <a:srgbClr val="000000"/>
                </a:solidFill>
                <a:latin typeface="Courier New" pitchFamily="49" charset="0"/>
              </a:rPr>
              <a:t>$</a:t>
            </a:r>
          </a:p>
        </p:txBody>
      </p:sp>
      <p:sp>
        <p:nvSpPr>
          <p:cNvPr id="381963" name="Rectangle 1035"/>
          <p:cNvSpPr>
            <a:spLocks noChangeArrowheads="1"/>
          </p:cNvSpPr>
          <p:nvPr/>
        </p:nvSpPr>
        <p:spPr bwMode="blackWhite">
          <a:xfrm>
            <a:off x="3711180" y="3693320"/>
            <a:ext cx="3598069" cy="273844"/>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spcBef>
                <a:spcPct val="0"/>
              </a:spcBef>
            </a:pPr>
            <a:r>
              <a:rPr lang="en-US" sz="1053">
                <a:solidFill>
                  <a:srgbClr val="000000"/>
                </a:solidFill>
              </a:rPr>
              <a:t>Uses the floating local currency symbol</a:t>
            </a:r>
          </a:p>
        </p:txBody>
      </p:sp>
      <p:sp>
        <p:nvSpPr>
          <p:cNvPr id="381964" name="Rectangle 1036"/>
          <p:cNvSpPr>
            <a:spLocks noChangeArrowheads="1"/>
          </p:cNvSpPr>
          <p:nvPr/>
        </p:nvSpPr>
        <p:spPr bwMode="blackWhite">
          <a:xfrm>
            <a:off x="1785938" y="3693320"/>
            <a:ext cx="1925241" cy="273844"/>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lnSpc>
                <a:spcPct val="95000"/>
              </a:lnSpc>
              <a:spcBef>
                <a:spcPct val="35000"/>
              </a:spcBef>
            </a:pPr>
            <a:r>
              <a:rPr lang="en-US" sz="1053">
                <a:solidFill>
                  <a:srgbClr val="000000"/>
                </a:solidFill>
                <a:latin typeface="Courier New" pitchFamily="49" charset="0"/>
              </a:rPr>
              <a:t>L</a:t>
            </a:r>
          </a:p>
        </p:txBody>
      </p:sp>
      <p:sp>
        <p:nvSpPr>
          <p:cNvPr id="381965" name="Rectangle 1037"/>
          <p:cNvSpPr>
            <a:spLocks noChangeArrowheads="1"/>
          </p:cNvSpPr>
          <p:nvPr/>
        </p:nvSpPr>
        <p:spPr bwMode="blackWhite">
          <a:xfrm>
            <a:off x="3711180" y="2845594"/>
            <a:ext cx="3598069" cy="286941"/>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spcBef>
                <a:spcPct val="0"/>
              </a:spcBef>
            </a:pPr>
            <a:r>
              <a:rPr lang="en-US" sz="1053">
                <a:solidFill>
                  <a:srgbClr val="000000"/>
                </a:solidFill>
              </a:rPr>
              <a:t>Represents a number</a:t>
            </a:r>
          </a:p>
        </p:txBody>
      </p:sp>
      <p:sp>
        <p:nvSpPr>
          <p:cNvPr id="381966" name="Rectangle 1038"/>
          <p:cNvSpPr>
            <a:spLocks noChangeArrowheads="1"/>
          </p:cNvSpPr>
          <p:nvPr/>
        </p:nvSpPr>
        <p:spPr bwMode="blackWhite">
          <a:xfrm>
            <a:off x="1785938" y="2845594"/>
            <a:ext cx="1925241" cy="286941"/>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lnSpc>
                <a:spcPct val="90000"/>
              </a:lnSpc>
              <a:spcBef>
                <a:spcPct val="35000"/>
              </a:spcBef>
            </a:pPr>
            <a:r>
              <a:rPr lang="en-US" sz="1053">
                <a:solidFill>
                  <a:srgbClr val="000000"/>
                </a:solidFill>
                <a:latin typeface="Courier New" pitchFamily="49" charset="0"/>
              </a:rPr>
              <a:t>9</a:t>
            </a:r>
          </a:p>
        </p:txBody>
      </p:sp>
      <p:sp>
        <p:nvSpPr>
          <p:cNvPr id="381967" name="Rectangle 1039"/>
          <p:cNvSpPr>
            <a:spLocks noChangeArrowheads="1"/>
          </p:cNvSpPr>
          <p:nvPr/>
        </p:nvSpPr>
        <p:spPr bwMode="blackWhite">
          <a:xfrm>
            <a:off x="3711180" y="3132536"/>
            <a:ext cx="3598069" cy="286940"/>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lnSpc>
                <a:spcPct val="90000"/>
              </a:lnSpc>
              <a:spcBef>
                <a:spcPct val="0"/>
              </a:spcBef>
            </a:pPr>
            <a:r>
              <a:rPr lang="en-US" sz="1053">
                <a:solidFill>
                  <a:srgbClr val="000000"/>
                </a:solidFill>
              </a:rPr>
              <a:t>Forces a zero to be displayed</a:t>
            </a:r>
          </a:p>
        </p:txBody>
      </p:sp>
      <p:sp>
        <p:nvSpPr>
          <p:cNvPr id="381968" name="Rectangle 1040"/>
          <p:cNvSpPr>
            <a:spLocks noChangeArrowheads="1"/>
          </p:cNvSpPr>
          <p:nvPr/>
        </p:nvSpPr>
        <p:spPr bwMode="blackWhite">
          <a:xfrm>
            <a:off x="1785938" y="3132536"/>
            <a:ext cx="1925241" cy="286940"/>
          </a:xfrm>
          <a:prstGeom prst="rect">
            <a:avLst/>
          </a:prstGeom>
          <a:solidFill>
            <a:srgbClr val="DDDDDD"/>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eaLnBrk="0" hangingPunct="0">
              <a:lnSpc>
                <a:spcPct val="90000"/>
              </a:lnSpc>
              <a:spcBef>
                <a:spcPct val="35000"/>
              </a:spcBef>
            </a:pPr>
            <a:r>
              <a:rPr lang="en-US" sz="1053">
                <a:solidFill>
                  <a:srgbClr val="000000"/>
                </a:solidFill>
                <a:latin typeface="Courier New" pitchFamily="49" charset="0"/>
              </a:rPr>
              <a:t>0</a:t>
            </a:r>
          </a:p>
        </p:txBody>
      </p:sp>
      <p:sp>
        <p:nvSpPr>
          <p:cNvPr id="381969" name="Rectangle 1041"/>
          <p:cNvSpPr>
            <a:spLocks noChangeArrowheads="1"/>
          </p:cNvSpPr>
          <p:nvPr/>
        </p:nvSpPr>
        <p:spPr bwMode="gray">
          <a:xfrm>
            <a:off x="3711180" y="2571751"/>
            <a:ext cx="3598069" cy="273844"/>
          </a:xfrm>
          <a:prstGeom prst="rect">
            <a:avLst/>
          </a:prstGeom>
          <a:solidFill>
            <a:schemeClr val="accent2"/>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a:buClr>
                <a:srgbClr val="000000"/>
              </a:buClr>
            </a:pPr>
            <a:r>
              <a:rPr lang="en-US" sz="1053">
                <a:solidFill>
                  <a:schemeClr val="bg1"/>
                </a:solidFill>
              </a:rPr>
              <a:t>Result</a:t>
            </a:r>
          </a:p>
        </p:txBody>
      </p:sp>
      <p:sp>
        <p:nvSpPr>
          <p:cNvPr id="381970" name="Rectangle 1042"/>
          <p:cNvSpPr>
            <a:spLocks noChangeArrowheads="1"/>
          </p:cNvSpPr>
          <p:nvPr/>
        </p:nvSpPr>
        <p:spPr bwMode="gray">
          <a:xfrm>
            <a:off x="1785938" y="2571751"/>
            <a:ext cx="1925241" cy="273844"/>
          </a:xfrm>
          <a:prstGeom prst="rect">
            <a:avLst/>
          </a:prstGeom>
          <a:solidFill>
            <a:schemeClr val="accent2"/>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1450">
              <a:buClr>
                <a:srgbClr val="000000"/>
              </a:buClr>
            </a:pPr>
            <a:r>
              <a:rPr lang="en-US" sz="1053">
                <a:solidFill>
                  <a:schemeClr val="bg1"/>
                </a:solidFill>
              </a:rPr>
              <a:t>Element</a:t>
            </a:r>
          </a:p>
        </p:txBody>
      </p:sp>
      <p:sp>
        <p:nvSpPr>
          <p:cNvPr id="381971" name="Line 1043"/>
          <p:cNvSpPr>
            <a:spLocks noChangeShapeType="1"/>
          </p:cNvSpPr>
          <p:nvPr/>
        </p:nvSpPr>
        <p:spPr bwMode="blackWhite">
          <a:xfrm>
            <a:off x="1785939" y="2845594"/>
            <a:ext cx="5523310"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sz="1053"/>
          </a:p>
        </p:txBody>
      </p:sp>
      <p:sp>
        <p:nvSpPr>
          <p:cNvPr id="381972" name="Line 1044"/>
          <p:cNvSpPr>
            <a:spLocks noChangeShapeType="1"/>
          </p:cNvSpPr>
          <p:nvPr/>
        </p:nvSpPr>
        <p:spPr bwMode="blackWhite">
          <a:xfrm>
            <a:off x="1785939" y="3419475"/>
            <a:ext cx="5523310"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sz="1053"/>
          </a:p>
        </p:txBody>
      </p:sp>
      <p:sp>
        <p:nvSpPr>
          <p:cNvPr id="381973" name="Line 1045"/>
          <p:cNvSpPr>
            <a:spLocks noChangeShapeType="1"/>
          </p:cNvSpPr>
          <p:nvPr/>
        </p:nvSpPr>
        <p:spPr bwMode="blackWhite">
          <a:xfrm>
            <a:off x="1785939" y="4514850"/>
            <a:ext cx="5523310"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sz="1053"/>
          </a:p>
        </p:txBody>
      </p:sp>
      <p:sp>
        <p:nvSpPr>
          <p:cNvPr id="381974" name="Line 1046"/>
          <p:cNvSpPr>
            <a:spLocks noChangeShapeType="1"/>
          </p:cNvSpPr>
          <p:nvPr/>
        </p:nvSpPr>
        <p:spPr bwMode="blackWhite">
          <a:xfrm>
            <a:off x="1785938" y="2571751"/>
            <a:ext cx="0" cy="273844"/>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sz="1053"/>
          </a:p>
        </p:txBody>
      </p:sp>
      <p:sp>
        <p:nvSpPr>
          <p:cNvPr id="381975" name="Line 1047"/>
          <p:cNvSpPr>
            <a:spLocks noChangeShapeType="1"/>
          </p:cNvSpPr>
          <p:nvPr/>
        </p:nvSpPr>
        <p:spPr bwMode="blackWhite">
          <a:xfrm>
            <a:off x="3711179" y="2571750"/>
            <a:ext cx="0" cy="194310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sz="1053"/>
          </a:p>
        </p:txBody>
      </p:sp>
      <p:sp>
        <p:nvSpPr>
          <p:cNvPr id="381976" name="Line 1048"/>
          <p:cNvSpPr>
            <a:spLocks noChangeShapeType="1"/>
          </p:cNvSpPr>
          <p:nvPr/>
        </p:nvSpPr>
        <p:spPr bwMode="blackWhite">
          <a:xfrm>
            <a:off x="7309247" y="2571751"/>
            <a:ext cx="0" cy="273844"/>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sz="1053"/>
          </a:p>
        </p:txBody>
      </p:sp>
      <p:sp>
        <p:nvSpPr>
          <p:cNvPr id="381977" name="Line 1049"/>
          <p:cNvSpPr>
            <a:spLocks noChangeShapeType="1"/>
          </p:cNvSpPr>
          <p:nvPr/>
        </p:nvSpPr>
        <p:spPr bwMode="blackWhite">
          <a:xfrm>
            <a:off x="1785939" y="3132535"/>
            <a:ext cx="5523310"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sz="1053"/>
          </a:p>
        </p:txBody>
      </p:sp>
      <p:sp>
        <p:nvSpPr>
          <p:cNvPr id="381978" name="Line 1050"/>
          <p:cNvSpPr>
            <a:spLocks noChangeShapeType="1"/>
          </p:cNvSpPr>
          <p:nvPr/>
        </p:nvSpPr>
        <p:spPr bwMode="blackWhite">
          <a:xfrm>
            <a:off x="1785939" y="3967163"/>
            <a:ext cx="5523310"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sz="1053"/>
          </a:p>
        </p:txBody>
      </p:sp>
      <p:sp>
        <p:nvSpPr>
          <p:cNvPr id="381979" name="Line 1051"/>
          <p:cNvSpPr>
            <a:spLocks noChangeShapeType="1"/>
          </p:cNvSpPr>
          <p:nvPr/>
        </p:nvSpPr>
        <p:spPr bwMode="blackWhite">
          <a:xfrm>
            <a:off x="1785939" y="3693319"/>
            <a:ext cx="5523310"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sz="1053"/>
          </a:p>
        </p:txBody>
      </p:sp>
      <p:sp>
        <p:nvSpPr>
          <p:cNvPr id="381980" name="Line 1052"/>
          <p:cNvSpPr>
            <a:spLocks noChangeShapeType="1"/>
          </p:cNvSpPr>
          <p:nvPr/>
        </p:nvSpPr>
        <p:spPr bwMode="blackWhite">
          <a:xfrm>
            <a:off x="1785939" y="4241006"/>
            <a:ext cx="5523310"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sz="1053"/>
          </a:p>
        </p:txBody>
      </p:sp>
      <p:sp>
        <p:nvSpPr>
          <p:cNvPr id="381981" name="Line 1053"/>
          <p:cNvSpPr>
            <a:spLocks noChangeShapeType="1"/>
          </p:cNvSpPr>
          <p:nvPr/>
        </p:nvSpPr>
        <p:spPr bwMode="blackWhite">
          <a:xfrm>
            <a:off x="1785939" y="2571750"/>
            <a:ext cx="5523310"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sz="1053"/>
          </a:p>
        </p:txBody>
      </p:sp>
      <p:sp>
        <p:nvSpPr>
          <p:cNvPr id="381982" name="Line 1054"/>
          <p:cNvSpPr>
            <a:spLocks noChangeShapeType="1"/>
          </p:cNvSpPr>
          <p:nvPr/>
        </p:nvSpPr>
        <p:spPr bwMode="blackWhite">
          <a:xfrm>
            <a:off x="1785938" y="2845595"/>
            <a:ext cx="0" cy="166925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sz="1053"/>
          </a:p>
        </p:txBody>
      </p:sp>
      <p:sp>
        <p:nvSpPr>
          <p:cNvPr id="381983" name="Line 1055"/>
          <p:cNvSpPr>
            <a:spLocks noChangeShapeType="1"/>
          </p:cNvSpPr>
          <p:nvPr/>
        </p:nvSpPr>
        <p:spPr bwMode="blackWhite">
          <a:xfrm>
            <a:off x="7309247" y="2845595"/>
            <a:ext cx="0" cy="166925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sz="1053"/>
          </a:p>
        </p:txBody>
      </p:sp>
      <p:sp>
        <p:nvSpPr>
          <p:cNvPr id="381984" name="Rectangle 1056"/>
          <p:cNvSpPr>
            <a:spLocks noChangeArrowheads="1"/>
          </p:cNvSpPr>
          <p:nvPr/>
        </p:nvSpPr>
        <p:spPr bwMode="blackGray">
          <a:xfrm>
            <a:off x="1785939" y="1371601"/>
            <a:ext cx="5474494" cy="246460"/>
          </a:xfrm>
          <a:prstGeom prst="rect">
            <a:avLst/>
          </a:prstGeom>
          <a:noFill/>
          <a:ln w="28575">
            <a:solidFill>
              <a:srgbClr val="000000"/>
            </a:solidFill>
            <a:miter lim="800000"/>
            <a:headEnd/>
            <a:tailEnd/>
          </a:ln>
          <a:effectLst/>
        </p:spPr>
        <p:txBody>
          <a:bodyPr wrap="none" lIns="69056" tIns="34529" rIns="69056" bIns="34529" anchor="ctr"/>
          <a:lstStyle/>
          <a:p>
            <a:pPr eaLnBrk="0" hangingPunct="0">
              <a:spcBef>
                <a:spcPct val="0"/>
              </a:spcBef>
              <a:tabLst>
                <a:tab pos="900113" algn="l"/>
              </a:tabLst>
            </a:pPr>
            <a:r>
              <a:rPr lang="en-US" sz="1053" dirty="0">
                <a:solidFill>
                  <a:srgbClr val="000000"/>
                </a:solidFill>
                <a:latin typeface="Courier New" pitchFamily="49" charset="0"/>
              </a:rPr>
              <a:t>TO_CHAR(</a:t>
            </a:r>
            <a:r>
              <a:rPr lang="en-US" sz="1053" i="1" dirty="0">
                <a:solidFill>
                  <a:srgbClr val="000000"/>
                </a:solidFill>
                <a:latin typeface="Courier New" pitchFamily="49" charset="0"/>
              </a:rPr>
              <a:t>number, </a:t>
            </a:r>
            <a:r>
              <a:rPr lang="en-US" sz="1053" dirty="0">
                <a:solidFill>
                  <a:srgbClr val="000000"/>
                </a:solidFill>
                <a:latin typeface="Courier New" pitchFamily="49" charset="0"/>
              </a:rPr>
              <a:t>'</a:t>
            </a:r>
            <a:r>
              <a:rPr lang="en-US" sz="1053" i="1" dirty="0" err="1">
                <a:solidFill>
                  <a:srgbClr val="000000"/>
                </a:solidFill>
                <a:latin typeface="Courier New" pitchFamily="49" charset="0"/>
              </a:rPr>
              <a:t>format_model</a:t>
            </a:r>
            <a:r>
              <a:rPr lang="en-US" sz="1053" dirty="0">
                <a:solidFill>
                  <a:srgbClr val="000000"/>
                </a:solidFill>
                <a:latin typeface="Courier New" pitchFamily="49" charset="0"/>
              </a:rPr>
              <a:t>')</a:t>
            </a:r>
          </a:p>
        </p:txBody>
      </p:sp>
    </p:spTree>
    <p:extLst>
      <p:ext uri="{BB962C8B-B14F-4D97-AF65-F5344CB8AC3E}">
        <p14:creationId xmlns:p14="http://schemas.microsoft.com/office/powerpoint/2010/main" val="1306890321"/>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ChangeArrowheads="1"/>
          </p:cNvSpPr>
          <p:nvPr/>
        </p:nvSpPr>
        <p:spPr bwMode="blackGray">
          <a:xfrm>
            <a:off x="1785939" y="1649016"/>
            <a:ext cx="5523310" cy="728663"/>
          </a:xfrm>
          <a:prstGeom prst="rect">
            <a:avLst/>
          </a:prstGeom>
          <a:noFill/>
          <a:ln w="28575">
            <a:noFill/>
            <a:miter lim="800000"/>
            <a:headEnd/>
            <a:tailEnd/>
          </a:ln>
          <a:effectLst/>
        </p:spPr>
        <p:txBody>
          <a:bodyPr wrap="none" lIns="69056" tIns="34529" rIns="69056" bIns="34529" anchor="ctr"/>
          <a:lstStyle/>
          <a:p>
            <a:pPr eaLnBrk="0" hangingPunct="0">
              <a:spcBef>
                <a:spcPct val="0"/>
              </a:spcBef>
              <a:tabLst>
                <a:tab pos="900113" algn="l"/>
              </a:tabLst>
            </a:pPr>
            <a:r>
              <a:rPr lang="en-US" sz="1800" dirty="0">
                <a:solidFill>
                  <a:srgbClr val="000000"/>
                </a:solidFill>
                <a:latin typeface="Courier New" pitchFamily="49" charset="0"/>
              </a:rPr>
              <a:t>SELECT TO_CHAR(salary, '$99,999.00') SALARY</a:t>
            </a:r>
          </a:p>
          <a:p>
            <a:pPr eaLnBrk="0" hangingPunct="0">
              <a:spcBef>
                <a:spcPct val="0"/>
              </a:spcBef>
              <a:tabLst>
                <a:tab pos="900113" algn="l"/>
              </a:tabLst>
            </a:pPr>
            <a:r>
              <a:rPr lang="en-US" sz="1800" dirty="0">
                <a:solidFill>
                  <a:srgbClr val="000000"/>
                </a:solidFill>
                <a:latin typeface="Courier New" pitchFamily="49" charset="0"/>
              </a:rPr>
              <a:t>FROM   employees</a:t>
            </a:r>
          </a:p>
          <a:p>
            <a:pPr eaLnBrk="0" hangingPunct="0">
              <a:spcBef>
                <a:spcPct val="0"/>
              </a:spcBef>
              <a:tabLst>
                <a:tab pos="900113" algn="l"/>
              </a:tabLst>
            </a:pPr>
            <a:r>
              <a:rPr lang="en-US" sz="1800" dirty="0">
                <a:solidFill>
                  <a:srgbClr val="000000"/>
                </a:solidFill>
                <a:latin typeface="Courier New" pitchFamily="49" charset="0"/>
              </a:rPr>
              <a:t>WHERE  </a:t>
            </a:r>
            <a:r>
              <a:rPr lang="en-US" sz="1800" dirty="0" err="1">
                <a:solidFill>
                  <a:srgbClr val="000000"/>
                </a:solidFill>
                <a:latin typeface="Courier New" pitchFamily="49" charset="0"/>
              </a:rPr>
              <a:t>last_name</a:t>
            </a:r>
            <a:r>
              <a:rPr lang="en-US" sz="1800" dirty="0">
                <a:solidFill>
                  <a:srgbClr val="000000"/>
                </a:solidFill>
                <a:latin typeface="Courier New" pitchFamily="49" charset="0"/>
              </a:rPr>
              <a:t> = 'Ernst';</a:t>
            </a:r>
          </a:p>
        </p:txBody>
      </p:sp>
      <p:sp>
        <p:nvSpPr>
          <p:cNvPr id="386051" name="Rectangle 3"/>
          <p:cNvSpPr>
            <a:spLocks noGrp="1" noChangeArrowheads="1"/>
          </p:cNvSpPr>
          <p:nvPr>
            <p:ph type="title"/>
          </p:nvPr>
        </p:nvSpPr>
        <p:spPr/>
        <p:txBody>
          <a:bodyPr/>
          <a:lstStyle/>
          <a:p>
            <a:r>
              <a:rPr lang="en-US" altLang="zh-CN">
                <a:ea typeface="宋体" charset="-122"/>
              </a:rPr>
              <a:t>Using the </a:t>
            </a:r>
            <a:r>
              <a:rPr lang="en-US" altLang="zh-CN">
                <a:latin typeface="Courier New" pitchFamily="49" charset="0"/>
                <a:ea typeface="宋体" charset="-122"/>
              </a:rPr>
              <a:t>TO_CHAR</a:t>
            </a:r>
            <a:r>
              <a:rPr lang="en-US" altLang="zh-CN">
                <a:ea typeface="宋体" charset="-122"/>
              </a:rPr>
              <a:t> Function with Numbers</a:t>
            </a:r>
          </a:p>
        </p:txBody>
      </p:sp>
      <p:sp>
        <p:nvSpPr>
          <p:cNvPr id="386052" name="Rectangle 4"/>
          <p:cNvSpPr>
            <a:spLocks noChangeArrowheads="1"/>
          </p:cNvSpPr>
          <p:nvPr/>
        </p:nvSpPr>
        <p:spPr bwMode="gray">
          <a:xfrm>
            <a:off x="2778674" y="1553766"/>
            <a:ext cx="4021275" cy="339329"/>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sz="1053"/>
          </a:p>
        </p:txBody>
      </p:sp>
      <p:pic>
        <p:nvPicPr>
          <p:cNvPr id="386055" name="Picture 7" descr="C:\project-SQLFund1\images\img-04-17.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773714" y="3056045"/>
            <a:ext cx="1288229" cy="462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382287"/>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ZA" sz="2400" b="1" dirty="0"/>
              <a:t>Basic SELECT-statement (Lesson 1)</a:t>
            </a:r>
          </a:p>
        </p:txBody>
      </p:sp>
      <p:sp>
        <p:nvSpPr>
          <p:cNvPr id="11267" name="Content Placeholder 2"/>
          <p:cNvSpPr>
            <a:spLocks noGrp="1"/>
          </p:cNvSpPr>
          <p:nvPr>
            <p:ph idx="1"/>
          </p:nvPr>
        </p:nvSpPr>
        <p:spPr>
          <a:xfrm>
            <a:off x="1493658" y="1380196"/>
            <a:ext cx="6172200" cy="3671888"/>
          </a:xfrm>
        </p:spPr>
        <p:txBody>
          <a:bodyPr/>
          <a:lstStyle/>
          <a:p>
            <a:pPr lvl="0"/>
            <a:r>
              <a:rPr lang="en-ZA" dirty="0"/>
              <a:t>Projection and selection</a:t>
            </a:r>
          </a:p>
          <a:p>
            <a:pPr lvl="0"/>
            <a:r>
              <a:rPr lang="en-ZA" dirty="0"/>
              <a:t>Choose from all columns</a:t>
            </a:r>
          </a:p>
          <a:p>
            <a:pPr lvl="0"/>
            <a:r>
              <a:rPr lang="en-ZA" dirty="0"/>
              <a:t>Choose from specific columns</a:t>
            </a:r>
          </a:p>
          <a:p>
            <a:pPr lvl="0"/>
            <a:r>
              <a:rPr lang="en-ZA" dirty="0"/>
              <a:t>Use of arithmetic operations (+, -, *, /)</a:t>
            </a:r>
          </a:p>
          <a:p>
            <a:pPr lvl="0"/>
            <a:r>
              <a:rPr lang="en-ZA" dirty="0"/>
              <a:t>Column alias</a:t>
            </a:r>
          </a:p>
          <a:p>
            <a:pPr lvl="0"/>
            <a:r>
              <a:rPr lang="en-ZA" dirty="0"/>
              <a:t>String</a:t>
            </a:r>
          </a:p>
          <a:p>
            <a:pPr lvl="0"/>
            <a:r>
              <a:rPr lang="en-ZA" dirty="0"/>
              <a:t>Use of DISTINCT</a:t>
            </a:r>
          </a:p>
          <a:p>
            <a:pPr lvl="0"/>
            <a:r>
              <a:rPr lang="en-ZA" dirty="0"/>
              <a:t>Use of DISPLAY</a:t>
            </a:r>
          </a:p>
        </p:txBody>
      </p:sp>
      <p:sp>
        <p:nvSpPr>
          <p:cNvPr id="4" name="Slide Number Placeholder 3"/>
          <p:cNvSpPr>
            <a:spLocks noGrp="1"/>
          </p:cNvSpPr>
          <p:nvPr>
            <p:ph type="sldNum" sz="quarter" idx="4294967295"/>
          </p:nvPr>
        </p:nvSpPr>
        <p:spPr>
          <a:xfrm>
            <a:off x="7086600" y="5053014"/>
            <a:ext cx="571500" cy="273844"/>
          </a:xfrm>
          <a:prstGeom prst="rect">
            <a:avLst/>
          </a:prstGeom>
        </p:spPr>
        <p:txBody>
          <a:bodyPr/>
          <a:lstStyle/>
          <a:p>
            <a:pPr>
              <a:defRPr/>
            </a:pPr>
            <a:fld id="{F4BF84CF-BC57-439E-BE5B-4C1EF9ABF622}" type="slidenum">
              <a:rPr lang="en-US" smtClean="0"/>
              <a:pPr>
                <a:defRPr/>
              </a:pPr>
              <a:t>5</a:t>
            </a:fld>
            <a:endParaRPr lang="en-US"/>
          </a:p>
        </p:txBody>
      </p:sp>
      <p:pic>
        <p:nvPicPr>
          <p:cNvPr id="3" name="Picture 2"/>
          <p:cNvPicPr>
            <a:picLocks noChangeAspect="1"/>
          </p:cNvPicPr>
          <p:nvPr/>
        </p:nvPicPr>
        <p:blipFill>
          <a:blip r:embed="rId2"/>
          <a:stretch>
            <a:fillRect/>
          </a:stretch>
        </p:blipFill>
        <p:spPr>
          <a:xfrm>
            <a:off x="5418842" y="46895"/>
            <a:ext cx="1781175" cy="1590675"/>
          </a:xfrm>
          <a:prstGeom prst="rect">
            <a:avLst/>
          </a:prstGeom>
        </p:spPr>
      </p:pic>
      <p:pic>
        <p:nvPicPr>
          <p:cNvPr id="5" name="Picture 4"/>
          <p:cNvPicPr>
            <a:picLocks noChangeAspect="1"/>
          </p:cNvPicPr>
          <p:nvPr/>
        </p:nvPicPr>
        <p:blipFill>
          <a:blip r:embed="rId3"/>
          <a:stretch>
            <a:fillRect/>
          </a:stretch>
        </p:blipFill>
        <p:spPr>
          <a:xfrm>
            <a:off x="7486650" y="94521"/>
            <a:ext cx="1657350" cy="1495425"/>
          </a:xfrm>
          <a:prstGeom prst="rect">
            <a:avLst/>
          </a:prstGeom>
        </p:spPr>
      </p:pic>
    </p:spTree>
    <p:extLst>
      <p:ext uri="{BB962C8B-B14F-4D97-AF65-F5344CB8AC3E}">
        <p14:creationId xmlns:p14="http://schemas.microsoft.com/office/powerpoint/2010/main" val="41101644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9" name="Rectangle 3"/>
          <p:cNvSpPr>
            <a:spLocks noChangeArrowheads="1"/>
          </p:cNvSpPr>
          <p:nvPr/>
        </p:nvSpPr>
        <p:spPr bwMode="blackGray">
          <a:xfrm>
            <a:off x="1785939" y="1678781"/>
            <a:ext cx="5864279" cy="1208279"/>
          </a:xfrm>
          <a:prstGeom prst="rect">
            <a:avLst/>
          </a:prstGeom>
          <a:noFill/>
          <a:ln w="28575">
            <a:noFill/>
            <a:miter lim="800000"/>
            <a:headEnd/>
            <a:tailEnd/>
          </a:ln>
          <a:effectLst/>
        </p:spPr>
        <p:txBody>
          <a:bodyPr wrap="none" lIns="69056" tIns="34529" rIns="69056" bIns="34529" anchor="ctr"/>
          <a:lstStyle/>
          <a:p>
            <a:pPr eaLnBrk="0" hangingPunct="0">
              <a:spcBef>
                <a:spcPct val="0"/>
              </a:spcBef>
              <a:tabLst>
                <a:tab pos="900113" algn="l"/>
              </a:tabLst>
            </a:pPr>
            <a:r>
              <a:rPr lang="en-US" sz="1800" dirty="0">
                <a:solidFill>
                  <a:srgbClr val="000000"/>
                </a:solidFill>
                <a:latin typeface="Courier New" pitchFamily="49" charset="0"/>
              </a:rPr>
              <a:t>SELECT </a:t>
            </a:r>
            <a:r>
              <a:rPr lang="en-US" sz="1800" dirty="0" err="1">
                <a:solidFill>
                  <a:srgbClr val="000000"/>
                </a:solidFill>
                <a:latin typeface="Courier New" pitchFamily="49" charset="0"/>
              </a:rPr>
              <a:t>last_name</a:t>
            </a:r>
            <a:r>
              <a:rPr lang="en-US" sz="1800" dirty="0">
                <a:solidFill>
                  <a:srgbClr val="000000"/>
                </a:solidFill>
                <a:latin typeface="Courier New" pitchFamily="49" charset="0"/>
              </a:rPr>
              <a:t>,</a:t>
            </a:r>
          </a:p>
          <a:p>
            <a:pPr eaLnBrk="0" hangingPunct="0">
              <a:spcBef>
                <a:spcPct val="0"/>
              </a:spcBef>
              <a:tabLst>
                <a:tab pos="900113" algn="l"/>
              </a:tabLst>
            </a:pPr>
            <a:r>
              <a:rPr lang="en-US" sz="1800" dirty="0">
                <a:solidFill>
                  <a:srgbClr val="000000"/>
                </a:solidFill>
                <a:latin typeface="Courier New" pitchFamily="49" charset="0"/>
              </a:rPr>
              <a:t>  UPPER(CONCAT(SUBSTR (LAST_NAME, 1, 8), '_US'))</a:t>
            </a:r>
          </a:p>
          <a:p>
            <a:pPr eaLnBrk="0" hangingPunct="0">
              <a:spcBef>
                <a:spcPct val="0"/>
              </a:spcBef>
              <a:tabLst>
                <a:tab pos="900113" algn="l"/>
              </a:tabLst>
            </a:pPr>
            <a:r>
              <a:rPr lang="en-US" sz="1800" dirty="0">
                <a:solidFill>
                  <a:srgbClr val="000000"/>
                </a:solidFill>
                <a:latin typeface="Courier New" pitchFamily="49" charset="0"/>
              </a:rPr>
              <a:t>FROM   employees</a:t>
            </a:r>
          </a:p>
          <a:p>
            <a:pPr eaLnBrk="0" hangingPunct="0">
              <a:spcBef>
                <a:spcPct val="0"/>
              </a:spcBef>
              <a:tabLst>
                <a:tab pos="900113" algn="l"/>
              </a:tabLst>
            </a:pPr>
            <a:r>
              <a:rPr lang="en-US" sz="1800" dirty="0">
                <a:solidFill>
                  <a:srgbClr val="000000"/>
                </a:solidFill>
                <a:latin typeface="Courier New" pitchFamily="49" charset="0"/>
              </a:rPr>
              <a:t>WHERE  </a:t>
            </a:r>
            <a:r>
              <a:rPr lang="en-US" sz="1800" dirty="0" err="1">
                <a:solidFill>
                  <a:srgbClr val="000000"/>
                </a:solidFill>
                <a:latin typeface="Courier New" pitchFamily="49" charset="0"/>
              </a:rPr>
              <a:t>department_id</a:t>
            </a:r>
            <a:r>
              <a:rPr lang="en-US" sz="1800" dirty="0">
                <a:solidFill>
                  <a:srgbClr val="000000"/>
                </a:solidFill>
                <a:latin typeface="Courier New" pitchFamily="49" charset="0"/>
              </a:rPr>
              <a:t> = 60;</a:t>
            </a:r>
          </a:p>
        </p:txBody>
      </p:sp>
      <p:sp>
        <p:nvSpPr>
          <p:cNvPr id="398340" name="Rectangle 4"/>
          <p:cNvSpPr>
            <a:spLocks noGrp="1" noChangeArrowheads="1"/>
          </p:cNvSpPr>
          <p:nvPr>
            <p:ph type="title"/>
          </p:nvPr>
        </p:nvSpPr>
        <p:spPr/>
        <p:txBody>
          <a:bodyPr/>
          <a:lstStyle/>
          <a:p>
            <a:r>
              <a:rPr lang="en-US" altLang="zh-CN">
                <a:ea typeface="宋体" charset="-122"/>
              </a:rPr>
              <a:t>Nesting Functions</a:t>
            </a:r>
          </a:p>
        </p:txBody>
      </p:sp>
      <p:sp>
        <p:nvSpPr>
          <p:cNvPr id="398341" name="Rectangle 5"/>
          <p:cNvSpPr>
            <a:spLocks noChangeArrowheads="1"/>
          </p:cNvSpPr>
          <p:nvPr/>
        </p:nvSpPr>
        <p:spPr bwMode="gray">
          <a:xfrm>
            <a:off x="1976439" y="1952954"/>
            <a:ext cx="5224462" cy="329966"/>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sz="1053"/>
          </a:p>
        </p:txBody>
      </p:sp>
      <p:pic>
        <p:nvPicPr>
          <p:cNvPr id="398343" name="Picture 7" descr="C:\project-SQLFund1\images\img-04-2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800351" y="3028950"/>
            <a:ext cx="3531394" cy="72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020853"/>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t>NVL Function</a:t>
            </a:r>
          </a:p>
        </p:txBody>
      </p:sp>
      <p:sp>
        <p:nvSpPr>
          <p:cNvPr id="25603" name="Content Placeholder 2"/>
          <p:cNvSpPr>
            <a:spLocks noGrp="1"/>
          </p:cNvSpPr>
          <p:nvPr>
            <p:ph idx="1"/>
          </p:nvPr>
        </p:nvSpPr>
        <p:spPr>
          <a:xfrm>
            <a:off x="972457" y="1399338"/>
            <a:ext cx="7112000" cy="3671888"/>
          </a:xfrm>
        </p:spPr>
        <p:txBody>
          <a:bodyPr>
            <a:normAutofit/>
          </a:bodyPr>
          <a:lstStyle/>
          <a:p>
            <a:pPr marL="0" indent="0">
              <a:buNone/>
            </a:pPr>
            <a:r>
              <a:rPr lang="en-US" sz="2000" dirty="0"/>
              <a:t>Converts a null value to an actual value</a:t>
            </a:r>
          </a:p>
          <a:p>
            <a:r>
              <a:rPr lang="en-US" sz="2000" dirty="0"/>
              <a:t>NVL(comm,0)</a:t>
            </a:r>
          </a:p>
          <a:p>
            <a:r>
              <a:rPr lang="en-US" sz="2000" dirty="0"/>
              <a:t>NVL(hiredate,’01-JAN-97’)</a:t>
            </a:r>
          </a:p>
          <a:p>
            <a:r>
              <a:rPr lang="en-US" sz="2000" dirty="0"/>
              <a:t>NVL(</a:t>
            </a:r>
            <a:r>
              <a:rPr lang="en-US" sz="2000" dirty="0" err="1"/>
              <a:t>job,’No</a:t>
            </a:r>
            <a:r>
              <a:rPr lang="en-US" sz="2000" dirty="0"/>
              <a:t> job yet’)</a:t>
            </a:r>
          </a:p>
          <a:p>
            <a:r>
              <a:rPr lang="en-US" sz="2000" dirty="0"/>
              <a:t>NVL(TO_CHAR(</a:t>
            </a:r>
            <a:r>
              <a:rPr lang="en-US" sz="2000" dirty="0" err="1"/>
              <a:t>comm</a:t>
            </a:r>
            <a:r>
              <a:rPr lang="en-US" sz="2000" dirty="0"/>
              <a:t>),’No commission’);</a:t>
            </a:r>
          </a:p>
          <a:p>
            <a:endParaRPr lang="en-US" sz="2000" dirty="0"/>
          </a:p>
          <a:p>
            <a:pPr lvl="1">
              <a:buFont typeface="Arial" charset="0"/>
              <a:buNone/>
            </a:pPr>
            <a:r>
              <a:rPr lang="en-US" dirty="0"/>
              <a:t>SELECT </a:t>
            </a:r>
            <a:r>
              <a:rPr lang="en-US" dirty="0" err="1"/>
              <a:t>comm</a:t>
            </a:r>
            <a:r>
              <a:rPr lang="en-US" dirty="0"/>
              <a:t>, NVL(TO_CHAR(</a:t>
            </a:r>
            <a:r>
              <a:rPr lang="en-US" dirty="0" err="1"/>
              <a:t>comm</a:t>
            </a:r>
            <a:r>
              <a:rPr lang="en-US" dirty="0"/>
              <a:t>),'No commission') AS comm2</a:t>
            </a:r>
          </a:p>
          <a:p>
            <a:pPr lvl="1">
              <a:buFont typeface="Arial" charset="0"/>
              <a:buNone/>
            </a:pPr>
            <a:r>
              <a:rPr lang="en-US" dirty="0"/>
              <a:t>FROM </a:t>
            </a:r>
            <a:r>
              <a:rPr lang="en-US" dirty="0" err="1"/>
              <a:t>emp</a:t>
            </a:r>
            <a:r>
              <a:rPr lang="en-US" dirty="0"/>
              <a:t>;</a:t>
            </a:r>
          </a:p>
        </p:txBody>
      </p:sp>
    </p:spTree>
    <p:extLst>
      <p:ext uri="{BB962C8B-B14F-4D97-AF65-F5344CB8AC3E}">
        <p14:creationId xmlns:p14="http://schemas.microsoft.com/office/powerpoint/2010/main" val="4125943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4500" name="Picture 20" descr="C:\project-SQLFund1\images\img-04-2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500312" y="2194323"/>
            <a:ext cx="3729038" cy="2245519"/>
          </a:xfrm>
          <a:prstGeom prst="rect">
            <a:avLst/>
          </a:prstGeom>
          <a:noFill/>
          <a:extLst>
            <a:ext uri="{909E8E84-426E-40DD-AFC4-6F175D3DCCD1}">
              <a14:hiddenFill xmlns:a14="http://schemas.microsoft.com/office/drawing/2010/main">
                <a:solidFill>
                  <a:srgbClr val="FFFFFF"/>
                </a:solidFill>
              </a14:hiddenFill>
            </a:ext>
          </a:extLst>
        </p:spPr>
      </p:pic>
      <p:sp>
        <p:nvSpPr>
          <p:cNvPr id="404482" name="Rectangle 2"/>
          <p:cNvSpPr>
            <a:spLocks noChangeArrowheads="1"/>
          </p:cNvSpPr>
          <p:nvPr/>
        </p:nvSpPr>
        <p:spPr bwMode="blackGray">
          <a:xfrm>
            <a:off x="1657351" y="1257301"/>
            <a:ext cx="5523310" cy="852487"/>
          </a:xfrm>
          <a:prstGeom prst="rect">
            <a:avLst/>
          </a:prstGeom>
          <a:noFill/>
          <a:ln w="28575">
            <a:noFill/>
            <a:miter lim="800000"/>
            <a:headEnd/>
            <a:tailEnd/>
          </a:ln>
          <a:effectLst/>
        </p:spPr>
        <p:txBody>
          <a:bodyPr wrap="none" lIns="69056" tIns="34529" rIns="69056" bIns="34529" anchor="ctr"/>
          <a:lstStyle/>
          <a:p>
            <a:pPr eaLnBrk="0" hangingPunct="0">
              <a:spcBef>
                <a:spcPct val="0"/>
              </a:spcBef>
              <a:tabLst>
                <a:tab pos="900113" algn="l"/>
              </a:tabLst>
            </a:pPr>
            <a:r>
              <a:rPr lang="en-US" sz="1200" dirty="0">
                <a:solidFill>
                  <a:srgbClr val="000000"/>
                </a:solidFill>
                <a:latin typeface="Courier New" pitchFamily="49" charset="0"/>
              </a:rPr>
              <a:t>SELECT </a:t>
            </a:r>
            <a:r>
              <a:rPr lang="en-US" sz="1200" dirty="0" err="1">
                <a:solidFill>
                  <a:srgbClr val="000000"/>
                </a:solidFill>
                <a:latin typeface="Courier New" pitchFamily="49" charset="0"/>
              </a:rPr>
              <a:t>last_name</a:t>
            </a:r>
            <a:r>
              <a:rPr lang="en-US" sz="1200" dirty="0">
                <a:solidFill>
                  <a:srgbClr val="000000"/>
                </a:solidFill>
                <a:latin typeface="Courier New" pitchFamily="49" charset="0"/>
              </a:rPr>
              <a:t>, salary, NVL(</a:t>
            </a:r>
            <a:r>
              <a:rPr lang="en-US" sz="1200" dirty="0" err="1">
                <a:solidFill>
                  <a:srgbClr val="000000"/>
                </a:solidFill>
                <a:latin typeface="Courier New" pitchFamily="49" charset="0"/>
              </a:rPr>
              <a:t>commission_pct</a:t>
            </a:r>
            <a:r>
              <a:rPr lang="en-US" sz="1200" dirty="0">
                <a:solidFill>
                  <a:srgbClr val="000000"/>
                </a:solidFill>
                <a:latin typeface="Courier New" pitchFamily="49" charset="0"/>
              </a:rPr>
              <a:t>, 0),</a:t>
            </a:r>
          </a:p>
          <a:p>
            <a:pPr eaLnBrk="0" hangingPunct="0">
              <a:spcBef>
                <a:spcPct val="0"/>
              </a:spcBef>
              <a:tabLst>
                <a:tab pos="900113" algn="l"/>
              </a:tabLst>
            </a:pPr>
            <a:r>
              <a:rPr lang="en-US" sz="1200" dirty="0">
                <a:solidFill>
                  <a:srgbClr val="000000"/>
                </a:solidFill>
                <a:latin typeface="Courier New" pitchFamily="49" charset="0"/>
              </a:rPr>
              <a:t>   (salary*12) + (salary*12*NVL(</a:t>
            </a:r>
            <a:r>
              <a:rPr lang="en-US" sz="1200" dirty="0" err="1">
                <a:solidFill>
                  <a:srgbClr val="000000"/>
                </a:solidFill>
                <a:latin typeface="Courier New" pitchFamily="49" charset="0"/>
              </a:rPr>
              <a:t>commission_pct</a:t>
            </a:r>
            <a:r>
              <a:rPr lang="en-US" sz="1200" dirty="0">
                <a:solidFill>
                  <a:srgbClr val="000000"/>
                </a:solidFill>
                <a:latin typeface="Courier New" pitchFamily="49" charset="0"/>
              </a:rPr>
              <a:t>, 0)) AN_SAL</a:t>
            </a:r>
          </a:p>
          <a:p>
            <a:pPr eaLnBrk="0" hangingPunct="0">
              <a:spcBef>
                <a:spcPct val="0"/>
              </a:spcBef>
              <a:tabLst>
                <a:tab pos="900113" algn="l"/>
              </a:tabLst>
            </a:pPr>
            <a:r>
              <a:rPr lang="en-US" sz="1200" dirty="0">
                <a:solidFill>
                  <a:srgbClr val="000000"/>
                </a:solidFill>
                <a:latin typeface="Courier New" pitchFamily="49" charset="0"/>
              </a:rPr>
              <a:t>FROM employees;</a:t>
            </a:r>
          </a:p>
        </p:txBody>
      </p:sp>
      <p:sp>
        <p:nvSpPr>
          <p:cNvPr id="404484" name="Rectangle 4"/>
          <p:cNvSpPr>
            <a:spLocks noGrp="1" noChangeArrowheads="1"/>
          </p:cNvSpPr>
          <p:nvPr>
            <p:ph type="title"/>
          </p:nvPr>
        </p:nvSpPr>
        <p:spPr/>
        <p:txBody>
          <a:bodyPr/>
          <a:lstStyle/>
          <a:p>
            <a:r>
              <a:rPr lang="en-US" altLang="zh-CN">
                <a:ea typeface="宋体" charset="-122"/>
              </a:rPr>
              <a:t>Using the </a:t>
            </a:r>
            <a:r>
              <a:rPr lang="en-US" altLang="zh-CN">
                <a:latin typeface="Courier New" pitchFamily="49" charset="0"/>
                <a:ea typeface="宋体" charset="-122"/>
              </a:rPr>
              <a:t>NVL</a:t>
            </a:r>
            <a:r>
              <a:rPr lang="en-US" altLang="zh-CN">
                <a:ea typeface="宋体" charset="-122"/>
              </a:rPr>
              <a:t> Function</a:t>
            </a:r>
          </a:p>
        </p:txBody>
      </p:sp>
      <p:sp>
        <p:nvSpPr>
          <p:cNvPr id="404485" name="Rectangle 5"/>
          <p:cNvSpPr>
            <a:spLocks noChangeArrowheads="1"/>
          </p:cNvSpPr>
          <p:nvPr/>
        </p:nvSpPr>
        <p:spPr bwMode="gray">
          <a:xfrm>
            <a:off x="4069557" y="1389132"/>
            <a:ext cx="2088356" cy="200025"/>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sz="1053"/>
          </a:p>
        </p:txBody>
      </p:sp>
      <p:sp>
        <p:nvSpPr>
          <p:cNvPr id="404486" name="Text Box 6"/>
          <p:cNvSpPr txBox="1">
            <a:spLocks noChangeArrowheads="1"/>
          </p:cNvSpPr>
          <p:nvPr/>
        </p:nvSpPr>
        <p:spPr bwMode="auto">
          <a:xfrm>
            <a:off x="2557464" y="4366023"/>
            <a:ext cx="275035" cy="29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9525" tIns="9525" rIns="9525" bIns="9525">
            <a:spAutoFit/>
          </a:bodyPr>
          <a:lstStyle>
            <a:lvl1pPr algn="l" defTabSz="822325">
              <a:spcBef>
                <a:spcPct val="0"/>
              </a:spcBef>
              <a:defRPr sz="2400">
                <a:solidFill>
                  <a:schemeClr val="tx1"/>
                </a:solidFill>
                <a:latin typeface="Times New Roman" pitchFamily="18" charset="0"/>
              </a:defRPr>
            </a:lvl1pPr>
            <a:lvl2pPr marL="411163" algn="l" defTabSz="822325">
              <a:spcBef>
                <a:spcPct val="0"/>
              </a:spcBef>
              <a:defRPr sz="2400">
                <a:solidFill>
                  <a:schemeClr val="tx1"/>
                </a:solidFill>
                <a:latin typeface="Times New Roman" pitchFamily="18" charset="0"/>
              </a:defRPr>
            </a:lvl2pPr>
            <a:lvl3pPr marL="822325" algn="l" defTabSz="822325">
              <a:spcBef>
                <a:spcPct val="0"/>
              </a:spcBef>
              <a:defRPr sz="2400">
                <a:solidFill>
                  <a:schemeClr val="tx1"/>
                </a:solidFill>
                <a:latin typeface="Times New Roman" pitchFamily="18" charset="0"/>
              </a:defRPr>
            </a:lvl3pPr>
            <a:lvl4pPr marL="1235075" algn="l" defTabSz="822325">
              <a:spcBef>
                <a:spcPct val="0"/>
              </a:spcBef>
              <a:defRPr sz="2400">
                <a:solidFill>
                  <a:schemeClr val="tx1"/>
                </a:solidFill>
                <a:latin typeface="Times New Roman" pitchFamily="18" charset="0"/>
              </a:defRPr>
            </a:lvl4pPr>
            <a:lvl5pPr marL="1646238" algn="l" defTabSz="822325">
              <a:spcBef>
                <a:spcPct val="0"/>
              </a:spcBef>
              <a:defRPr sz="2400">
                <a:solidFill>
                  <a:schemeClr val="tx1"/>
                </a:solidFill>
                <a:latin typeface="Times New Roman" pitchFamily="18" charset="0"/>
              </a:defRPr>
            </a:lvl5pPr>
            <a:lvl6pPr marL="2103438" defTabSz="822325" fontAlgn="base">
              <a:spcBef>
                <a:spcPct val="0"/>
              </a:spcBef>
              <a:spcAft>
                <a:spcPct val="0"/>
              </a:spcAft>
              <a:defRPr sz="2400">
                <a:solidFill>
                  <a:schemeClr val="tx1"/>
                </a:solidFill>
                <a:latin typeface="Times New Roman" pitchFamily="18" charset="0"/>
              </a:defRPr>
            </a:lvl6pPr>
            <a:lvl7pPr marL="2560638" defTabSz="822325" fontAlgn="base">
              <a:spcBef>
                <a:spcPct val="0"/>
              </a:spcBef>
              <a:spcAft>
                <a:spcPct val="0"/>
              </a:spcAft>
              <a:defRPr sz="2400">
                <a:solidFill>
                  <a:schemeClr val="tx1"/>
                </a:solidFill>
                <a:latin typeface="Times New Roman" pitchFamily="18" charset="0"/>
              </a:defRPr>
            </a:lvl7pPr>
            <a:lvl8pPr marL="3017838" defTabSz="822325" fontAlgn="base">
              <a:spcBef>
                <a:spcPct val="0"/>
              </a:spcBef>
              <a:spcAft>
                <a:spcPct val="0"/>
              </a:spcAft>
              <a:defRPr sz="2400">
                <a:solidFill>
                  <a:schemeClr val="tx1"/>
                </a:solidFill>
                <a:latin typeface="Times New Roman" pitchFamily="18" charset="0"/>
              </a:defRPr>
            </a:lvl8pPr>
            <a:lvl9pPr marL="3475038" defTabSz="822325" fontAlgn="base">
              <a:spcBef>
                <a:spcPct val="0"/>
              </a:spcBef>
              <a:spcAft>
                <a:spcPct val="0"/>
              </a:spcAft>
              <a:defRPr sz="2400">
                <a:solidFill>
                  <a:schemeClr val="tx1"/>
                </a:solidFill>
                <a:latin typeface="Times New Roman" pitchFamily="18" charset="0"/>
              </a:defRPr>
            </a:lvl9pPr>
          </a:lstStyle>
          <a:p>
            <a:pPr algn="ctr">
              <a:buClr>
                <a:srgbClr val="000000"/>
              </a:buClr>
            </a:pPr>
            <a:r>
              <a:rPr lang="en-US" sz="1800">
                <a:latin typeface="Arial" charset="0"/>
              </a:rPr>
              <a:t>…</a:t>
            </a:r>
          </a:p>
        </p:txBody>
      </p:sp>
      <p:sp>
        <p:nvSpPr>
          <p:cNvPr id="404489" name="Rectangle 9"/>
          <p:cNvSpPr>
            <a:spLocks noChangeArrowheads="1"/>
          </p:cNvSpPr>
          <p:nvPr/>
        </p:nvSpPr>
        <p:spPr bwMode="gray">
          <a:xfrm>
            <a:off x="2018110" y="1583531"/>
            <a:ext cx="5062538" cy="200025"/>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sz="1053"/>
          </a:p>
        </p:txBody>
      </p:sp>
      <p:sp>
        <p:nvSpPr>
          <p:cNvPr id="404491" name="Line 11"/>
          <p:cNvSpPr>
            <a:spLocks noChangeShapeType="1"/>
          </p:cNvSpPr>
          <p:nvPr/>
        </p:nvSpPr>
        <p:spPr bwMode="gray">
          <a:xfrm rot="10798585" flipH="1">
            <a:off x="4843463" y="4308872"/>
            <a:ext cx="0" cy="165497"/>
          </a:xfrm>
          <a:prstGeom prst="line">
            <a:avLst/>
          </a:prstGeom>
          <a:noFill/>
          <a:ln w="28575">
            <a:solidFill>
              <a:srgbClr val="FF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sz="1053"/>
          </a:p>
        </p:txBody>
      </p:sp>
      <p:sp>
        <p:nvSpPr>
          <p:cNvPr id="404492" name="Line 12"/>
          <p:cNvSpPr>
            <a:spLocks noChangeShapeType="1"/>
          </p:cNvSpPr>
          <p:nvPr/>
        </p:nvSpPr>
        <p:spPr bwMode="gray">
          <a:xfrm rot="10798585">
            <a:off x="5813822" y="4308872"/>
            <a:ext cx="0" cy="228600"/>
          </a:xfrm>
          <a:prstGeom prst="line">
            <a:avLst/>
          </a:prstGeom>
          <a:noFill/>
          <a:ln w="28575">
            <a:solidFill>
              <a:srgbClr val="FF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sz="1053"/>
          </a:p>
        </p:txBody>
      </p:sp>
      <p:sp>
        <p:nvSpPr>
          <p:cNvPr id="404493" name="Oval 13"/>
          <p:cNvSpPr>
            <a:spLocks noChangeArrowheads="1"/>
          </p:cNvSpPr>
          <p:nvPr/>
        </p:nvSpPr>
        <p:spPr bwMode="blackWhite">
          <a:xfrm>
            <a:off x="6343651" y="1257301"/>
            <a:ext cx="370285" cy="370285"/>
          </a:xfrm>
          <a:prstGeom prst="ellipse">
            <a:avLst/>
          </a:prstGeom>
          <a:solidFill>
            <a:srgbClr val="CCCCFF"/>
          </a:solidFill>
          <a:ln w="2857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6200" tIns="38100" rIns="76200" bIns="38100" anchor="ctr"/>
          <a:lstStyle/>
          <a:p>
            <a:pPr defTabSz="833438" eaLnBrk="0" hangingPunct="0">
              <a:spcBef>
                <a:spcPct val="0"/>
              </a:spcBef>
            </a:pPr>
            <a:r>
              <a:rPr lang="en-US" sz="1800" dirty="0">
                <a:solidFill>
                  <a:schemeClr val="bg2"/>
                </a:solidFill>
              </a:rPr>
              <a:t>1</a:t>
            </a:r>
          </a:p>
        </p:txBody>
      </p:sp>
      <p:sp>
        <p:nvSpPr>
          <p:cNvPr id="404494" name="Line 14"/>
          <p:cNvSpPr>
            <a:spLocks noChangeShapeType="1"/>
          </p:cNvSpPr>
          <p:nvPr/>
        </p:nvSpPr>
        <p:spPr bwMode="gray">
          <a:xfrm>
            <a:off x="7080647" y="1819275"/>
            <a:ext cx="219075" cy="0"/>
          </a:xfrm>
          <a:prstGeom prst="line">
            <a:avLst/>
          </a:prstGeom>
          <a:noFill/>
          <a:ln w="28575">
            <a:solidFill>
              <a:srgbClr val="FF3300"/>
            </a:solidFill>
            <a:round/>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sz="1053"/>
          </a:p>
        </p:txBody>
      </p:sp>
      <p:sp>
        <p:nvSpPr>
          <p:cNvPr id="404495" name="Line 15"/>
          <p:cNvSpPr>
            <a:spLocks noChangeShapeType="1"/>
          </p:cNvSpPr>
          <p:nvPr/>
        </p:nvSpPr>
        <p:spPr bwMode="gray">
          <a:xfrm>
            <a:off x="6157913" y="1551385"/>
            <a:ext cx="219075" cy="0"/>
          </a:xfrm>
          <a:prstGeom prst="line">
            <a:avLst/>
          </a:prstGeom>
          <a:noFill/>
          <a:ln w="28575">
            <a:solidFill>
              <a:srgbClr val="FF3300"/>
            </a:solidFill>
            <a:round/>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sz="1053"/>
          </a:p>
        </p:txBody>
      </p:sp>
      <p:sp>
        <p:nvSpPr>
          <p:cNvPr id="404496" name="Oval 16"/>
          <p:cNvSpPr>
            <a:spLocks noChangeArrowheads="1"/>
          </p:cNvSpPr>
          <p:nvPr/>
        </p:nvSpPr>
        <p:spPr bwMode="blackWhite">
          <a:xfrm>
            <a:off x="4672014" y="4480322"/>
            <a:ext cx="370285" cy="370284"/>
          </a:xfrm>
          <a:prstGeom prst="ellipse">
            <a:avLst/>
          </a:prstGeom>
          <a:solidFill>
            <a:srgbClr val="CCCCFF"/>
          </a:solidFill>
          <a:ln w="2857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6200" tIns="38100" rIns="76200" bIns="38100" anchor="ctr"/>
          <a:lstStyle/>
          <a:p>
            <a:pPr defTabSz="833438" eaLnBrk="0" hangingPunct="0">
              <a:spcBef>
                <a:spcPct val="0"/>
              </a:spcBef>
            </a:pPr>
            <a:r>
              <a:rPr lang="en-US" sz="1800">
                <a:solidFill>
                  <a:schemeClr val="bg2"/>
                </a:solidFill>
              </a:rPr>
              <a:t>1</a:t>
            </a:r>
          </a:p>
        </p:txBody>
      </p:sp>
      <p:sp>
        <p:nvSpPr>
          <p:cNvPr id="404497" name="Oval 17"/>
          <p:cNvSpPr>
            <a:spLocks noChangeArrowheads="1"/>
          </p:cNvSpPr>
          <p:nvPr/>
        </p:nvSpPr>
        <p:spPr bwMode="blackWhite">
          <a:xfrm>
            <a:off x="5586414" y="4480323"/>
            <a:ext cx="378619" cy="377428"/>
          </a:xfrm>
          <a:prstGeom prst="ellipse">
            <a:avLst/>
          </a:prstGeom>
          <a:solidFill>
            <a:srgbClr val="CCCCFF"/>
          </a:solidFill>
          <a:ln w="2857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6200" tIns="38100" rIns="76200" bIns="38100" anchor="ctr"/>
          <a:lstStyle/>
          <a:p>
            <a:pPr defTabSz="833438" eaLnBrk="0" hangingPunct="0">
              <a:spcBef>
                <a:spcPct val="0"/>
              </a:spcBef>
            </a:pPr>
            <a:r>
              <a:rPr lang="en-US" sz="1800">
                <a:solidFill>
                  <a:schemeClr val="bg2"/>
                </a:solidFill>
              </a:rPr>
              <a:t>2</a:t>
            </a:r>
          </a:p>
        </p:txBody>
      </p:sp>
      <p:sp>
        <p:nvSpPr>
          <p:cNvPr id="404498" name="Oval 18"/>
          <p:cNvSpPr>
            <a:spLocks noChangeArrowheads="1"/>
          </p:cNvSpPr>
          <p:nvPr/>
        </p:nvSpPr>
        <p:spPr bwMode="blackWhite">
          <a:xfrm>
            <a:off x="7246145" y="1634730"/>
            <a:ext cx="378619" cy="377428"/>
          </a:xfrm>
          <a:prstGeom prst="ellipse">
            <a:avLst/>
          </a:prstGeom>
          <a:solidFill>
            <a:srgbClr val="CCCCFF"/>
          </a:solidFill>
          <a:ln w="2857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6200" tIns="38100" rIns="76200" bIns="38100" anchor="ctr"/>
          <a:lstStyle/>
          <a:p>
            <a:pPr defTabSz="833438" eaLnBrk="0" hangingPunct="0">
              <a:spcBef>
                <a:spcPct val="0"/>
              </a:spcBef>
            </a:pPr>
            <a:r>
              <a:rPr lang="en-US" sz="1800">
                <a:solidFill>
                  <a:schemeClr val="bg2"/>
                </a:solidFill>
              </a:rPr>
              <a:t>2</a:t>
            </a:r>
          </a:p>
        </p:txBody>
      </p:sp>
    </p:spTree>
    <p:extLst>
      <p:ext uri="{BB962C8B-B14F-4D97-AF65-F5344CB8AC3E}">
        <p14:creationId xmlns:p14="http://schemas.microsoft.com/office/powerpoint/2010/main" val="2383598556"/>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ZA" dirty="0"/>
              <a:t>Exercise Lesson 3, 4</a:t>
            </a:r>
          </a:p>
        </p:txBody>
      </p:sp>
      <p:sp>
        <p:nvSpPr>
          <p:cNvPr id="26627" name="Content Placeholder 2"/>
          <p:cNvSpPr>
            <a:spLocks noGrp="1"/>
          </p:cNvSpPr>
          <p:nvPr>
            <p:ph idx="1"/>
          </p:nvPr>
        </p:nvSpPr>
        <p:spPr/>
        <p:txBody>
          <a:bodyPr>
            <a:normAutofit/>
          </a:bodyPr>
          <a:lstStyle/>
          <a:p>
            <a:r>
              <a:rPr lang="en-ZA" sz="2000" dirty="0"/>
              <a:t>Lesson 3 </a:t>
            </a:r>
            <a:r>
              <a:rPr lang="en-ZA" sz="2000" dirty="0" err="1"/>
              <a:t>nrs</a:t>
            </a:r>
            <a:r>
              <a:rPr lang="en-ZA" sz="2000" dirty="0"/>
              <a:t> 1, 2, 3, 4, 5, 6, 7</a:t>
            </a:r>
          </a:p>
          <a:p>
            <a:r>
              <a:rPr lang="en-ZA" sz="2000" dirty="0"/>
              <a:t>Lesson 4 </a:t>
            </a:r>
            <a:r>
              <a:rPr lang="en-ZA" sz="2000" dirty="0" err="1"/>
              <a:t>nrs</a:t>
            </a:r>
            <a:r>
              <a:rPr lang="en-ZA" sz="2000" dirty="0"/>
              <a:t> 1, 2, 3, 4</a:t>
            </a:r>
          </a:p>
        </p:txBody>
      </p:sp>
    </p:spTree>
    <p:extLst>
      <p:ext uri="{BB962C8B-B14F-4D97-AF65-F5344CB8AC3E}">
        <p14:creationId xmlns:p14="http://schemas.microsoft.com/office/powerpoint/2010/main" val="762838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ZA" dirty="0"/>
              <a:t>Exercise 5</a:t>
            </a:r>
          </a:p>
        </p:txBody>
      </p:sp>
      <p:sp>
        <p:nvSpPr>
          <p:cNvPr id="3" name="Content Placeholder 1"/>
          <p:cNvSpPr txBox="1">
            <a:spLocks/>
          </p:cNvSpPr>
          <p:nvPr/>
        </p:nvSpPr>
        <p:spPr>
          <a:xfrm>
            <a:off x="1485900" y="1237320"/>
            <a:ext cx="6172200" cy="1080120"/>
          </a:xfrm>
          <a:prstGeom prst="rect">
            <a:avLst/>
          </a:prstGeom>
        </p:spPr>
        <p:txBody>
          <a:bodyPr/>
          <a:lstStyle>
            <a:lvl1pPr marL="342900" indent="-342900" algn="l" rtl="0" eaLnBrk="0" fontAlgn="base" hangingPunct="0">
              <a:spcBef>
                <a:spcPct val="20000"/>
              </a:spcBef>
              <a:spcAft>
                <a:spcPct val="0"/>
              </a:spcAft>
              <a:buChar char="•"/>
              <a:defRPr b="1">
                <a:solidFill>
                  <a:srgbClr val="990033"/>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ZA" sz="1800" b="0" dirty="0"/>
              <a:t>Create a query that displays the employees’ last names and </a:t>
            </a:r>
            <a:r>
              <a:rPr lang="en-ZA" sz="1800" b="0"/>
              <a:t>commission percentage. </a:t>
            </a:r>
            <a:r>
              <a:rPr lang="en-ZA" sz="1800" b="0" dirty="0"/>
              <a:t>If an employee does not earn commission, show “No Commission.” Label the column as COMM.</a:t>
            </a:r>
            <a:endParaRPr lang="en-US" sz="3000" dirty="0"/>
          </a:p>
        </p:txBody>
      </p:sp>
      <p:sp>
        <p:nvSpPr>
          <p:cNvPr id="4" name="Content Placeholder 1"/>
          <p:cNvSpPr txBox="1">
            <a:spLocks/>
          </p:cNvSpPr>
          <p:nvPr/>
        </p:nvSpPr>
        <p:spPr>
          <a:xfrm>
            <a:off x="1493433" y="2783272"/>
            <a:ext cx="6272154" cy="2645978"/>
          </a:xfrm>
          <a:prstGeom prst="rect">
            <a:avLst/>
          </a:prstGeom>
        </p:spPr>
        <p:txBody>
          <a:bodyPr/>
          <a:lstStyle>
            <a:lvl1pPr marL="342900" indent="-342900" algn="l" rtl="0" eaLnBrk="0" fontAlgn="base" hangingPunct="0">
              <a:spcBef>
                <a:spcPct val="20000"/>
              </a:spcBef>
              <a:spcAft>
                <a:spcPct val="0"/>
              </a:spcAft>
              <a:buChar char="•"/>
              <a:defRPr b="1">
                <a:solidFill>
                  <a:srgbClr val="990033"/>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ZA" sz="1800" b="0" dirty="0"/>
              <a:t>SELECT </a:t>
            </a:r>
            <a:r>
              <a:rPr lang="en-ZA" sz="1800" b="0" dirty="0" err="1"/>
              <a:t>last_name</a:t>
            </a:r>
            <a:r>
              <a:rPr lang="en-ZA" sz="1800" b="0" dirty="0"/>
              <a:t>,</a:t>
            </a:r>
          </a:p>
          <a:p>
            <a:pPr marL="0" indent="0">
              <a:buNone/>
            </a:pPr>
            <a:r>
              <a:rPr lang="en-ZA" sz="1800" b="0" dirty="0"/>
              <a:t>NVL(TO_CHAR(</a:t>
            </a:r>
            <a:r>
              <a:rPr lang="en-ZA" sz="1800" b="0" dirty="0" err="1"/>
              <a:t>commission_pct</a:t>
            </a:r>
            <a:r>
              <a:rPr lang="en-ZA" sz="1800" b="0" dirty="0"/>
              <a:t>), 'No Commission') COMM</a:t>
            </a:r>
          </a:p>
          <a:p>
            <a:pPr marL="0" indent="0">
              <a:buNone/>
            </a:pPr>
            <a:r>
              <a:rPr lang="en-ZA" sz="1800" b="0" dirty="0"/>
              <a:t>FROM employees;</a:t>
            </a:r>
            <a:endParaRPr lang="en-US" sz="1800" b="0" dirty="0"/>
          </a:p>
        </p:txBody>
      </p:sp>
    </p:spTree>
    <p:extLst>
      <p:ext uri="{BB962C8B-B14F-4D97-AF65-F5344CB8AC3E}">
        <p14:creationId xmlns:p14="http://schemas.microsoft.com/office/powerpoint/2010/main" val="169478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ZA" sz="3200" b="1" dirty="0"/>
              <a:t>Lesson 5</a:t>
            </a:r>
            <a:endParaRPr lang="en-ZA" b="1" dirty="0"/>
          </a:p>
        </p:txBody>
      </p:sp>
      <p:sp>
        <p:nvSpPr>
          <p:cNvPr id="2" name="Content Placeholder 1"/>
          <p:cNvSpPr>
            <a:spLocks noGrp="1"/>
          </p:cNvSpPr>
          <p:nvPr>
            <p:ph idx="1"/>
          </p:nvPr>
        </p:nvSpPr>
        <p:spPr/>
        <p:txBody>
          <a:bodyPr/>
          <a:lstStyle/>
          <a:p>
            <a:endParaRPr lang="en-ZA" dirty="0"/>
          </a:p>
        </p:txBody>
      </p:sp>
    </p:spTree>
    <p:extLst>
      <p:ext uri="{BB962C8B-B14F-4D97-AF65-F5344CB8AC3E}">
        <p14:creationId xmlns:p14="http://schemas.microsoft.com/office/powerpoint/2010/main" val="1303318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ZA" dirty="0"/>
              <a:t>Group Functions</a:t>
            </a:r>
          </a:p>
        </p:txBody>
      </p:sp>
      <p:pic>
        <p:nvPicPr>
          <p:cNvPr id="4099" name="Content Placeholder 5" descr="groepfunksies.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696642" y="1532335"/>
            <a:ext cx="5750719" cy="3300413"/>
          </a:xfrm>
        </p:spPr>
      </p:pic>
    </p:spTree>
    <p:extLst>
      <p:ext uri="{BB962C8B-B14F-4D97-AF65-F5344CB8AC3E}">
        <p14:creationId xmlns:p14="http://schemas.microsoft.com/office/powerpoint/2010/main" val="628624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ZA"/>
              <a:t>AVG, SUM, MIN, MAX</a:t>
            </a:r>
          </a:p>
        </p:txBody>
      </p:sp>
      <p:sp>
        <p:nvSpPr>
          <p:cNvPr id="5123" name="Content Placeholder 2"/>
          <p:cNvSpPr>
            <a:spLocks noGrp="1"/>
          </p:cNvSpPr>
          <p:nvPr>
            <p:ph idx="1"/>
          </p:nvPr>
        </p:nvSpPr>
        <p:spPr>
          <a:xfrm>
            <a:off x="1485900" y="1291828"/>
            <a:ext cx="6172200" cy="3746897"/>
          </a:xfrm>
        </p:spPr>
        <p:txBody>
          <a:bodyPr/>
          <a:lstStyle/>
          <a:p>
            <a:r>
              <a:rPr lang="en-ZA" sz="1800" dirty="0"/>
              <a:t>SELECT AVG(salary), MAX(salary), MIN(salary), SUM(salary)</a:t>
            </a:r>
            <a:br>
              <a:rPr lang="en-ZA" sz="1800" dirty="0"/>
            </a:br>
            <a:r>
              <a:rPr lang="en-ZA" sz="1800" dirty="0"/>
              <a:t>FROM employees;</a:t>
            </a:r>
          </a:p>
          <a:p>
            <a:endParaRPr lang="en-ZA" sz="1800" dirty="0"/>
          </a:p>
          <a:p>
            <a:r>
              <a:rPr lang="en-ZA" sz="1800" dirty="0"/>
              <a:t>SELECT MIN(</a:t>
            </a:r>
            <a:r>
              <a:rPr lang="en-ZA" sz="1800" dirty="0" err="1"/>
              <a:t>hire_date</a:t>
            </a:r>
            <a:r>
              <a:rPr lang="en-ZA" sz="1800" dirty="0"/>
              <a:t>), MAX(</a:t>
            </a:r>
            <a:r>
              <a:rPr lang="en-ZA" sz="1800" dirty="0" err="1"/>
              <a:t>hire_date</a:t>
            </a:r>
            <a:r>
              <a:rPr lang="en-ZA" sz="1800" dirty="0"/>
              <a:t>)</a:t>
            </a:r>
            <a:br>
              <a:rPr lang="en-ZA" sz="1800" dirty="0"/>
            </a:br>
            <a:r>
              <a:rPr lang="en-ZA" sz="1800" dirty="0"/>
              <a:t>FROM employees;</a:t>
            </a:r>
          </a:p>
          <a:p>
            <a:endParaRPr lang="en-ZA" sz="1800" dirty="0"/>
          </a:p>
          <a:p>
            <a:r>
              <a:rPr lang="en-ZA" sz="1800" dirty="0"/>
              <a:t>SELECT MIN(</a:t>
            </a:r>
            <a:r>
              <a:rPr lang="en-ZA" sz="1800" dirty="0" err="1"/>
              <a:t>last_name</a:t>
            </a:r>
            <a:r>
              <a:rPr lang="en-ZA" sz="1800" dirty="0"/>
              <a:t>), MAX(</a:t>
            </a:r>
            <a:r>
              <a:rPr lang="en-ZA" sz="1800" dirty="0" err="1"/>
              <a:t>last_name</a:t>
            </a:r>
            <a:r>
              <a:rPr lang="en-ZA" sz="1800" dirty="0"/>
              <a:t>)</a:t>
            </a:r>
            <a:br>
              <a:rPr lang="en-ZA" sz="1800" dirty="0"/>
            </a:br>
            <a:r>
              <a:rPr lang="en-ZA" sz="1800" dirty="0"/>
              <a:t>FROM employees;</a:t>
            </a:r>
          </a:p>
          <a:p>
            <a:endParaRPr lang="en-ZA" sz="1500" dirty="0"/>
          </a:p>
        </p:txBody>
      </p:sp>
    </p:spTree>
    <p:extLst>
      <p:ext uri="{BB962C8B-B14F-4D97-AF65-F5344CB8AC3E}">
        <p14:creationId xmlns:p14="http://schemas.microsoft.com/office/powerpoint/2010/main" val="31483357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485900" y="319088"/>
            <a:ext cx="6172200" cy="857250"/>
          </a:xfrm>
        </p:spPr>
        <p:txBody>
          <a:bodyPr/>
          <a:lstStyle/>
          <a:p>
            <a:r>
              <a:rPr lang="en-ZA"/>
              <a:t>COUNT</a:t>
            </a:r>
          </a:p>
        </p:txBody>
      </p:sp>
      <p:sp>
        <p:nvSpPr>
          <p:cNvPr id="6147" name="Content Placeholder 2"/>
          <p:cNvSpPr>
            <a:spLocks noGrp="1"/>
          </p:cNvSpPr>
          <p:nvPr>
            <p:ph idx="1"/>
          </p:nvPr>
        </p:nvSpPr>
        <p:spPr>
          <a:xfrm>
            <a:off x="1331640" y="1291327"/>
            <a:ext cx="6172200" cy="4375547"/>
          </a:xfrm>
        </p:spPr>
        <p:txBody>
          <a:bodyPr/>
          <a:lstStyle/>
          <a:p>
            <a:r>
              <a:rPr lang="en-ZA" sz="1800" dirty="0"/>
              <a:t>SELECT COUNT(*)</a:t>
            </a:r>
            <a:br>
              <a:rPr lang="en-ZA" sz="1800" dirty="0"/>
            </a:br>
            <a:r>
              <a:rPr lang="en-ZA" sz="1800" dirty="0"/>
              <a:t>FROM employees</a:t>
            </a:r>
            <a:br>
              <a:rPr lang="en-ZA" sz="1800" dirty="0"/>
            </a:br>
            <a:r>
              <a:rPr lang="en-ZA" sz="1800" dirty="0"/>
              <a:t>WHERE </a:t>
            </a:r>
            <a:r>
              <a:rPr lang="en-ZA" sz="1800" dirty="0" err="1"/>
              <a:t>department_id</a:t>
            </a:r>
            <a:r>
              <a:rPr lang="en-ZA" sz="1800" dirty="0"/>
              <a:t> = 50;</a:t>
            </a:r>
          </a:p>
          <a:p>
            <a:endParaRPr lang="en-ZA" sz="1800" dirty="0"/>
          </a:p>
          <a:p>
            <a:r>
              <a:rPr lang="en-ZA" sz="1800" dirty="0"/>
              <a:t>SELECT COUNT(</a:t>
            </a:r>
            <a:r>
              <a:rPr lang="en-ZA" sz="1800" dirty="0" err="1"/>
              <a:t>commission_pct</a:t>
            </a:r>
            <a:r>
              <a:rPr lang="en-ZA" sz="1800" dirty="0"/>
              <a:t>)</a:t>
            </a:r>
            <a:br>
              <a:rPr lang="en-ZA" sz="1800" dirty="0"/>
            </a:br>
            <a:r>
              <a:rPr lang="en-ZA" sz="1800" dirty="0"/>
              <a:t>FROM employees</a:t>
            </a:r>
            <a:br>
              <a:rPr lang="en-ZA" sz="1800" dirty="0"/>
            </a:br>
            <a:r>
              <a:rPr lang="en-ZA" sz="1800" dirty="0"/>
              <a:t>WHERE </a:t>
            </a:r>
            <a:r>
              <a:rPr lang="en-ZA" sz="1800" dirty="0" err="1"/>
              <a:t>department_id</a:t>
            </a:r>
            <a:r>
              <a:rPr lang="en-ZA" sz="1800" dirty="0"/>
              <a:t> = 50;</a:t>
            </a:r>
            <a:br>
              <a:rPr lang="en-ZA" sz="1800" dirty="0"/>
            </a:br>
            <a:endParaRPr lang="en-ZA" sz="1800" dirty="0"/>
          </a:p>
          <a:p>
            <a:r>
              <a:rPr lang="en-ZA" sz="1800" dirty="0"/>
              <a:t>SELECT COUNT(DISTINCT </a:t>
            </a:r>
            <a:r>
              <a:rPr lang="en-ZA" sz="1800" dirty="0" err="1"/>
              <a:t>department_id</a:t>
            </a:r>
            <a:r>
              <a:rPr lang="en-ZA" sz="1800" dirty="0"/>
              <a:t>)</a:t>
            </a:r>
            <a:br>
              <a:rPr lang="en-ZA" sz="1800" dirty="0"/>
            </a:br>
            <a:r>
              <a:rPr lang="en-ZA" sz="1800" dirty="0"/>
              <a:t>FROM employees</a:t>
            </a:r>
            <a:br>
              <a:rPr lang="en-ZA" sz="1800" dirty="0"/>
            </a:br>
            <a:r>
              <a:rPr lang="en-ZA" sz="1800" dirty="0"/>
              <a:t>WHERE </a:t>
            </a:r>
            <a:r>
              <a:rPr lang="en-ZA" sz="1800" dirty="0" err="1"/>
              <a:t>department_id</a:t>
            </a:r>
            <a:r>
              <a:rPr lang="en-ZA" sz="1800" dirty="0"/>
              <a:t> = 50;</a:t>
            </a:r>
          </a:p>
          <a:p>
            <a:endParaRPr lang="en-ZA" sz="1500" dirty="0"/>
          </a:p>
          <a:p>
            <a:endParaRPr lang="en-ZA" sz="1500" dirty="0"/>
          </a:p>
        </p:txBody>
      </p:sp>
    </p:spTree>
    <p:extLst>
      <p:ext uri="{BB962C8B-B14F-4D97-AF65-F5344CB8AC3E}">
        <p14:creationId xmlns:p14="http://schemas.microsoft.com/office/powerpoint/2010/main" val="10109191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ZA" dirty="0"/>
              <a:t>Group Functions and NULL values</a:t>
            </a:r>
          </a:p>
        </p:txBody>
      </p:sp>
      <p:sp>
        <p:nvSpPr>
          <p:cNvPr id="7171" name="Content Placeholder 2"/>
          <p:cNvSpPr>
            <a:spLocks noGrp="1"/>
          </p:cNvSpPr>
          <p:nvPr>
            <p:ph idx="1"/>
          </p:nvPr>
        </p:nvSpPr>
        <p:spPr/>
        <p:txBody>
          <a:bodyPr/>
          <a:lstStyle/>
          <a:p>
            <a:r>
              <a:rPr lang="en-ZA" dirty="0"/>
              <a:t>SELECT AVG(</a:t>
            </a:r>
            <a:r>
              <a:rPr lang="en-ZA" dirty="0" err="1"/>
              <a:t>commission_pct</a:t>
            </a:r>
            <a:r>
              <a:rPr lang="en-ZA" dirty="0"/>
              <a:t>)</a:t>
            </a:r>
            <a:br>
              <a:rPr lang="en-ZA" dirty="0"/>
            </a:br>
            <a:r>
              <a:rPr lang="en-ZA" dirty="0"/>
              <a:t>FROM employees;</a:t>
            </a:r>
          </a:p>
          <a:p>
            <a:endParaRPr lang="en-ZA" dirty="0"/>
          </a:p>
          <a:p>
            <a:r>
              <a:rPr lang="en-ZA" dirty="0"/>
              <a:t>SELECT AVG(NVL(</a:t>
            </a:r>
            <a:r>
              <a:rPr lang="en-ZA" dirty="0" err="1"/>
              <a:t>commission_pct</a:t>
            </a:r>
            <a:r>
              <a:rPr lang="en-ZA" dirty="0"/>
              <a:t>, 0))</a:t>
            </a:r>
            <a:br>
              <a:rPr lang="en-ZA" dirty="0"/>
            </a:br>
            <a:r>
              <a:rPr lang="en-ZA" dirty="0"/>
              <a:t>FROM employees;</a:t>
            </a:r>
          </a:p>
          <a:p>
            <a:endParaRPr lang="en-ZA" dirty="0"/>
          </a:p>
          <a:p>
            <a:endParaRPr lang="en-ZA" dirty="0"/>
          </a:p>
        </p:txBody>
      </p:sp>
    </p:spTree>
    <p:extLst>
      <p:ext uri="{BB962C8B-B14F-4D97-AF65-F5344CB8AC3E}">
        <p14:creationId xmlns:p14="http://schemas.microsoft.com/office/powerpoint/2010/main" val="2342851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ZA" dirty="0"/>
              <a:t>Basic SELECT</a:t>
            </a:r>
            <a:endParaRPr lang="af-ZA" dirty="0"/>
          </a:p>
        </p:txBody>
      </p:sp>
      <p:sp>
        <p:nvSpPr>
          <p:cNvPr id="12291" name="Content Placeholder 2"/>
          <p:cNvSpPr>
            <a:spLocks noGrp="1"/>
          </p:cNvSpPr>
          <p:nvPr>
            <p:ph idx="1"/>
          </p:nvPr>
        </p:nvSpPr>
        <p:spPr>
          <a:xfrm>
            <a:off x="1493658" y="1345332"/>
            <a:ext cx="6172200" cy="3671888"/>
          </a:xfrm>
        </p:spPr>
        <p:txBody>
          <a:bodyPr/>
          <a:lstStyle/>
          <a:p>
            <a:pPr marL="0" indent="0">
              <a:buNone/>
            </a:pPr>
            <a:r>
              <a:rPr lang="en-ZA" sz="1800" dirty="0"/>
              <a:t>SELECT *                                     SELECT *</a:t>
            </a:r>
          </a:p>
          <a:p>
            <a:pPr marL="0" indent="0">
              <a:buNone/>
            </a:pPr>
            <a:r>
              <a:rPr lang="en-ZA" sz="1800" dirty="0"/>
              <a:t>FROM table;                                FROM employees;</a:t>
            </a:r>
          </a:p>
          <a:p>
            <a:pPr marL="0" indent="0">
              <a:buNone/>
            </a:pPr>
            <a:endParaRPr lang="en-ZA" sz="1800" dirty="0"/>
          </a:p>
          <a:p>
            <a:pPr marL="0" indent="0">
              <a:buNone/>
            </a:pPr>
            <a:r>
              <a:rPr lang="en-ZA" sz="1800" dirty="0"/>
              <a:t>SELECT </a:t>
            </a:r>
            <a:r>
              <a:rPr lang="en-ZA" sz="1800" dirty="0" err="1"/>
              <a:t>department_id</a:t>
            </a:r>
            <a:r>
              <a:rPr lang="en-ZA" sz="1800" dirty="0"/>
              <a:t>, </a:t>
            </a:r>
            <a:r>
              <a:rPr lang="en-ZA" sz="1800" dirty="0" err="1"/>
              <a:t>loc_id</a:t>
            </a:r>
            <a:endParaRPr lang="en-ZA" sz="1800" dirty="0"/>
          </a:p>
          <a:p>
            <a:pPr marL="0" indent="0">
              <a:buNone/>
            </a:pPr>
            <a:r>
              <a:rPr lang="en-ZA" sz="1800" dirty="0"/>
              <a:t>FROM employees;</a:t>
            </a:r>
          </a:p>
          <a:p>
            <a:pPr marL="0" indent="0">
              <a:buNone/>
            </a:pPr>
            <a:endParaRPr lang="en-ZA" sz="1800" dirty="0"/>
          </a:p>
          <a:p>
            <a:pPr marL="0" indent="0">
              <a:buNone/>
            </a:pPr>
            <a:endParaRPr lang="en-ZA" sz="1800" dirty="0"/>
          </a:p>
        </p:txBody>
      </p:sp>
      <p:sp>
        <p:nvSpPr>
          <p:cNvPr id="4" name="Slide Number Placeholder 3"/>
          <p:cNvSpPr>
            <a:spLocks noGrp="1"/>
          </p:cNvSpPr>
          <p:nvPr>
            <p:ph type="sldNum" sz="quarter" idx="4294967295"/>
          </p:nvPr>
        </p:nvSpPr>
        <p:spPr>
          <a:xfrm>
            <a:off x="7086600" y="5053014"/>
            <a:ext cx="571500" cy="273844"/>
          </a:xfrm>
          <a:prstGeom prst="rect">
            <a:avLst/>
          </a:prstGeom>
        </p:spPr>
        <p:txBody>
          <a:bodyPr/>
          <a:lstStyle/>
          <a:p>
            <a:pPr>
              <a:defRPr/>
            </a:pPr>
            <a:fld id="{D203546C-3919-40D0-9CAD-E13989F75289}" type="slidenum">
              <a:rPr lang="en-US" smtClean="0"/>
              <a:pPr>
                <a:defRPr/>
              </a:pPr>
              <a:t>6</a:t>
            </a:fld>
            <a:endParaRPr lang="en-US"/>
          </a:p>
        </p:txBody>
      </p:sp>
    </p:spTree>
    <p:extLst>
      <p:ext uri="{BB962C8B-B14F-4D97-AF65-F5344CB8AC3E}">
        <p14:creationId xmlns:p14="http://schemas.microsoft.com/office/powerpoint/2010/main" val="3019373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ZA" dirty="0"/>
              <a:t>Groups of data</a:t>
            </a:r>
          </a:p>
        </p:txBody>
      </p:sp>
      <p:pic>
        <p:nvPicPr>
          <p:cNvPr id="8195" name="Content Placeholder 3" descr="groepedata.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409825" y="1485901"/>
            <a:ext cx="4324350" cy="3394472"/>
          </a:xfrm>
        </p:spPr>
      </p:pic>
    </p:spTree>
    <p:extLst>
      <p:ext uri="{BB962C8B-B14F-4D97-AF65-F5344CB8AC3E}">
        <p14:creationId xmlns:p14="http://schemas.microsoft.com/office/powerpoint/2010/main" val="12255208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ZA"/>
              <a:t>GROUP BY</a:t>
            </a:r>
          </a:p>
        </p:txBody>
      </p:sp>
      <p:sp>
        <p:nvSpPr>
          <p:cNvPr id="9219" name="Content Placeholder 2"/>
          <p:cNvSpPr>
            <a:spLocks noGrp="1"/>
          </p:cNvSpPr>
          <p:nvPr>
            <p:ph idx="1"/>
          </p:nvPr>
        </p:nvSpPr>
        <p:spPr>
          <a:xfrm>
            <a:off x="1493658" y="1507350"/>
            <a:ext cx="6172200" cy="3671888"/>
          </a:xfrm>
        </p:spPr>
        <p:txBody>
          <a:bodyPr>
            <a:normAutofit/>
          </a:bodyPr>
          <a:lstStyle/>
          <a:p>
            <a:r>
              <a:rPr lang="en-ZA" sz="2400" dirty="0"/>
              <a:t>SELECT </a:t>
            </a:r>
            <a:r>
              <a:rPr lang="en-ZA" sz="2400" dirty="0" err="1"/>
              <a:t>department_id</a:t>
            </a:r>
            <a:r>
              <a:rPr lang="en-ZA" sz="2400" dirty="0"/>
              <a:t>, AVG(salary)</a:t>
            </a:r>
            <a:br>
              <a:rPr lang="en-ZA" sz="2400" dirty="0"/>
            </a:br>
            <a:r>
              <a:rPr lang="en-ZA" sz="2400" dirty="0"/>
              <a:t>FROM employees</a:t>
            </a:r>
            <a:br>
              <a:rPr lang="en-ZA" sz="2400" dirty="0"/>
            </a:br>
            <a:r>
              <a:rPr lang="en-ZA" sz="2400" dirty="0"/>
              <a:t>GROUP BY </a:t>
            </a:r>
            <a:r>
              <a:rPr lang="en-ZA" sz="2400" dirty="0" err="1"/>
              <a:t>department_id</a:t>
            </a:r>
            <a:r>
              <a:rPr lang="en-ZA" sz="2400" dirty="0"/>
              <a:t>;</a:t>
            </a:r>
          </a:p>
          <a:p>
            <a:endParaRPr lang="en-ZA" sz="2400" dirty="0"/>
          </a:p>
          <a:p>
            <a:r>
              <a:rPr lang="en-ZA" sz="2400" dirty="0"/>
              <a:t>SELECT </a:t>
            </a:r>
            <a:r>
              <a:rPr lang="en-ZA" sz="2400" dirty="0" err="1"/>
              <a:t>department_id</a:t>
            </a:r>
            <a:r>
              <a:rPr lang="en-ZA" sz="2400" dirty="0"/>
              <a:t>, AVG(salary)</a:t>
            </a:r>
            <a:br>
              <a:rPr lang="en-ZA" sz="2400" dirty="0"/>
            </a:br>
            <a:r>
              <a:rPr lang="en-ZA" sz="2400" dirty="0"/>
              <a:t>FROM employees</a:t>
            </a:r>
            <a:br>
              <a:rPr lang="en-ZA" sz="2400" dirty="0"/>
            </a:br>
            <a:r>
              <a:rPr lang="en-ZA" sz="2400" dirty="0"/>
              <a:t>GROUP BY </a:t>
            </a:r>
            <a:r>
              <a:rPr lang="en-ZA" sz="2400" dirty="0" err="1"/>
              <a:t>department_id</a:t>
            </a:r>
            <a:br>
              <a:rPr lang="en-ZA" sz="2400" dirty="0"/>
            </a:br>
            <a:r>
              <a:rPr lang="en-ZA" sz="2400" dirty="0"/>
              <a:t>ORDER BY AVG(salary);</a:t>
            </a:r>
          </a:p>
          <a:p>
            <a:endParaRPr lang="en-ZA" sz="1800" dirty="0"/>
          </a:p>
        </p:txBody>
      </p:sp>
    </p:spTree>
    <p:extLst>
      <p:ext uri="{BB962C8B-B14F-4D97-AF65-F5344CB8AC3E}">
        <p14:creationId xmlns:p14="http://schemas.microsoft.com/office/powerpoint/2010/main" val="42499617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ZA" dirty="0"/>
              <a:t>GROUP BY – more than one column</a:t>
            </a:r>
          </a:p>
        </p:txBody>
      </p:sp>
      <p:pic>
        <p:nvPicPr>
          <p:cNvPr id="1024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54405" y="1241318"/>
            <a:ext cx="5235190" cy="3893402"/>
          </a:xfrm>
          <a:noFill/>
        </p:spPr>
      </p:pic>
    </p:spTree>
    <p:extLst>
      <p:ext uri="{BB962C8B-B14F-4D97-AF65-F5344CB8AC3E}">
        <p14:creationId xmlns:p14="http://schemas.microsoft.com/office/powerpoint/2010/main" val="21413634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ZA" dirty="0"/>
              <a:t>More than one column</a:t>
            </a:r>
          </a:p>
        </p:txBody>
      </p:sp>
      <p:sp>
        <p:nvSpPr>
          <p:cNvPr id="11267" name="Content Placeholder 2"/>
          <p:cNvSpPr>
            <a:spLocks noGrp="1"/>
          </p:cNvSpPr>
          <p:nvPr>
            <p:ph idx="1"/>
          </p:nvPr>
        </p:nvSpPr>
        <p:spPr/>
        <p:txBody>
          <a:bodyPr>
            <a:normAutofit/>
          </a:bodyPr>
          <a:lstStyle/>
          <a:p>
            <a:r>
              <a:rPr lang="en-ZA" sz="2400" dirty="0"/>
              <a:t>SELECT </a:t>
            </a:r>
            <a:r>
              <a:rPr lang="en-ZA" sz="2400" dirty="0" err="1"/>
              <a:t>department_id</a:t>
            </a:r>
            <a:r>
              <a:rPr lang="en-ZA" sz="2400" dirty="0"/>
              <a:t>, </a:t>
            </a:r>
            <a:r>
              <a:rPr lang="en-ZA" sz="2400" dirty="0" err="1"/>
              <a:t>job_id</a:t>
            </a:r>
            <a:r>
              <a:rPr lang="en-ZA" sz="2400" dirty="0"/>
              <a:t>, SUM(salary)</a:t>
            </a:r>
            <a:br>
              <a:rPr lang="en-ZA" sz="2400" dirty="0"/>
            </a:br>
            <a:r>
              <a:rPr lang="en-ZA" sz="2400" dirty="0"/>
              <a:t>FROM employees</a:t>
            </a:r>
            <a:br>
              <a:rPr lang="en-ZA" sz="2400" dirty="0"/>
            </a:br>
            <a:r>
              <a:rPr lang="en-ZA" sz="2400" dirty="0"/>
              <a:t>GROUP BY </a:t>
            </a:r>
            <a:r>
              <a:rPr lang="en-ZA" sz="2400" dirty="0" err="1"/>
              <a:t>department_id</a:t>
            </a:r>
            <a:r>
              <a:rPr lang="en-ZA" sz="2400" dirty="0"/>
              <a:t>, </a:t>
            </a:r>
            <a:r>
              <a:rPr lang="en-ZA" sz="2400" dirty="0" err="1"/>
              <a:t>job_id</a:t>
            </a:r>
            <a:br>
              <a:rPr lang="en-ZA" sz="2400" dirty="0"/>
            </a:br>
            <a:r>
              <a:rPr lang="en-ZA" sz="2400" dirty="0"/>
              <a:t>ORDER BY </a:t>
            </a:r>
            <a:r>
              <a:rPr lang="en-ZA" sz="2400" dirty="0" err="1"/>
              <a:t>job_id</a:t>
            </a:r>
            <a:r>
              <a:rPr lang="en-ZA" sz="2400" dirty="0"/>
              <a:t>;</a:t>
            </a:r>
          </a:p>
          <a:p>
            <a:endParaRPr lang="en-ZA" sz="1600" dirty="0"/>
          </a:p>
        </p:txBody>
      </p:sp>
    </p:spTree>
    <p:extLst>
      <p:ext uri="{BB962C8B-B14F-4D97-AF65-F5344CB8AC3E}">
        <p14:creationId xmlns:p14="http://schemas.microsoft.com/office/powerpoint/2010/main" val="416310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ZA" dirty="0"/>
              <a:t>Restricting results</a:t>
            </a:r>
          </a:p>
        </p:txBody>
      </p:sp>
      <p:pic>
        <p:nvPicPr>
          <p:cNvPr id="1229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57439" y="1507331"/>
            <a:ext cx="4546997" cy="2915841"/>
          </a:xfrm>
          <a:noFill/>
        </p:spPr>
      </p:pic>
    </p:spTree>
    <p:extLst>
      <p:ext uri="{BB962C8B-B14F-4D97-AF65-F5344CB8AC3E}">
        <p14:creationId xmlns:p14="http://schemas.microsoft.com/office/powerpoint/2010/main" val="1704077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ZA" dirty="0"/>
              <a:t>Restricting results</a:t>
            </a:r>
          </a:p>
        </p:txBody>
      </p:sp>
      <p:sp>
        <p:nvSpPr>
          <p:cNvPr id="13315" name="Content Placeholder 2"/>
          <p:cNvSpPr>
            <a:spLocks noGrp="1"/>
          </p:cNvSpPr>
          <p:nvPr>
            <p:ph idx="1"/>
          </p:nvPr>
        </p:nvSpPr>
        <p:spPr/>
        <p:txBody>
          <a:bodyPr>
            <a:normAutofit/>
          </a:bodyPr>
          <a:lstStyle/>
          <a:p>
            <a:r>
              <a:rPr lang="en-ZA" sz="2400" dirty="0"/>
              <a:t>SELECT </a:t>
            </a:r>
            <a:r>
              <a:rPr lang="en-ZA" sz="2400" dirty="0" err="1"/>
              <a:t>department_id</a:t>
            </a:r>
            <a:r>
              <a:rPr lang="en-ZA" sz="2400" dirty="0"/>
              <a:t>, MAX(salary)</a:t>
            </a:r>
            <a:br>
              <a:rPr lang="en-ZA" sz="2400" dirty="0"/>
            </a:br>
            <a:r>
              <a:rPr lang="en-ZA" sz="2400" dirty="0"/>
              <a:t>FROM employees</a:t>
            </a:r>
            <a:br>
              <a:rPr lang="en-ZA" sz="2400" dirty="0"/>
            </a:br>
            <a:r>
              <a:rPr lang="en-ZA" sz="2400" dirty="0"/>
              <a:t>GROUP BY </a:t>
            </a:r>
            <a:r>
              <a:rPr lang="en-ZA" sz="2400" dirty="0" err="1"/>
              <a:t>department_id</a:t>
            </a:r>
            <a:br>
              <a:rPr lang="en-ZA" sz="2400" dirty="0"/>
            </a:br>
            <a:r>
              <a:rPr lang="en-ZA" sz="2400" dirty="0"/>
              <a:t>HAVING MAX(salary) &gt; 10000;</a:t>
            </a:r>
            <a:br>
              <a:rPr lang="en-ZA" sz="2400" dirty="0"/>
            </a:br>
            <a:endParaRPr lang="en-ZA" sz="2400" dirty="0"/>
          </a:p>
        </p:txBody>
      </p:sp>
    </p:spTree>
    <p:extLst>
      <p:ext uri="{BB962C8B-B14F-4D97-AF65-F5344CB8AC3E}">
        <p14:creationId xmlns:p14="http://schemas.microsoft.com/office/powerpoint/2010/main" val="2149825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ChangeArrowheads="1"/>
          </p:cNvSpPr>
          <p:nvPr/>
        </p:nvSpPr>
        <p:spPr bwMode="blackGray">
          <a:xfrm>
            <a:off x="1771651" y="1657351"/>
            <a:ext cx="5475685" cy="1283494"/>
          </a:xfrm>
          <a:prstGeom prst="rect">
            <a:avLst/>
          </a:prstGeom>
          <a:noFill/>
          <a:ln w="28575">
            <a:noFill/>
            <a:miter lim="800000"/>
            <a:headEnd/>
            <a:tailEnd/>
          </a:ln>
          <a:effectLst/>
        </p:spPr>
        <p:txBody>
          <a:bodyPr wrap="none" lIns="69056" tIns="34529" rIns="69056" bIns="34529" anchor="ctr"/>
          <a:lstStyle/>
          <a:p>
            <a:pPr eaLnBrk="0" hangingPunct="0">
              <a:spcBef>
                <a:spcPct val="0"/>
              </a:spcBef>
              <a:tabLst>
                <a:tab pos="900113" algn="l"/>
              </a:tabLst>
            </a:pPr>
            <a:r>
              <a:rPr lang="en-US" sz="2100" dirty="0">
                <a:solidFill>
                  <a:srgbClr val="000000"/>
                </a:solidFill>
                <a:latin typeface="Courier New" pitchFamily="49" charset="0"/>
              </a:rPr>
              <a:t>SELECT   </a:t>
            </a:r>
            <a:r>
              <a:rPr lang="en-US" sz="2100" dirty="0" err="1">
                <a:solidFill>
                  <a:srgbClr val="000000"/>
                </a:solidFill>
                <a:latin typeface="Courier New" pitchFamily="49" charset="0"/>
              </a:rPr>
              <a:t>job_id</a:t>
            </a:r>
            <a:r>
              <a:rPr lang="en-US" sz="2100" dirty="0">
                <a:solidFill>
                  <a:srgbClr val="000000"/>
                </a:solidFill>
                <a:latin typeface="Courier New" pitchFamily="49" charset="0"/>
              </a:rPr>
              <a:t>, SUM(salary) PAYROLL</a:t>
            </a:r>
          </a:p>
          <a:p>
            <a:pPr eaLnBrk="0" hangingPunct="0">
              <a:spcBef>
                <a:spcPct val="0"/>
              </a:spcBef>
              <a:tabLst>
                <a:tab pos="900113" algn="l"/>
              </a:tabLst>
            </a:pPr>
            <a:r>
              <a:rPr lang="en-US" sz="2100" dirty="0">
                <a:solidFill>
                  <a:srgbClr val="000000"/>
                </a:solidFill>
                <a:latin typeface="Courier New" pitchFamily="49" charset="0"/>
              </a:rPr>
              <a:t>FROM     employees</a:t>
            </a:r>
          </a:p>
          <a:p>
            <a:pPr eaLnBrk="0" hangingPunct="0">
              <a:spcBef>
                <a:spcPct val="0"/>
              </a:spcBef>
              <a:tabLst>
                <a:tab pos="900113" algn="l"/>
              </a:tabLst>
            </a:pPr>
            <a:r>
              <a:rPr lang="en-US" sz="2100" dirty="0">
                <a:solidFill>
                  <a:srgbClr val="000000"/>
                </a:solidFill>
                <a:latin typeface="Courier New" pitchFamily="49" charset="0"/>
              </a:rPr>
              <a:t>WHERE    </a:t>
            </a:r>
            <a:r>
              <a:rPr lang="en-US" sz="2100" dirty="0" err="1">
                <a:solidFill>
                  <a:srgbClr val="000000"/>
                </a:solidFill>
                <a:latin typeface="Courier New" pitchFamily="49" charset="0"/>
              </a:rPr>
              <a:t>job_id</a:t>
            </a:r>
            <a:r>
              <a:rPr lang="en-US" sz="2100" dirty="0">
                <a:solidFill>
                  <a:srgbClr val="000000"/>
                </a:solidFill>
                <a:latin typeface="Courier New" pitchFamily="49" charset="0"/>
              </a:rPr>
              <a:t> NOT LIKE '%REP%'</a:t>
            </a:r>
          </a:p>
          <a:p>
            <a:pPr eaLnBrk="0" hangingPunct="0">
              <a:spcBef>
                <a:spcPct val="0"/>
              </a:spcBef>
              <a:tabLst>
                <a:tab pos="900113" algn="l"/>
              </a:tabLst>
            </a:pPr>
            <a:r>
              <a:rPr lang="en-US" sz="2100" dirty="0">
                <a:solidFill>
                  <a:srgbClr val="000000"/>
                </a:solidFill>
                <a:latin typeface="Courier New" pitchFamily="49" charset="0"/>
              </a:rPr>
              <a:t>GROUP BY </a:t>
            </a:r>
            <a:r>
              <a:rPr lang="en-US" sz="2100" dirty="0" err="1">
                <a:solidFill>
                  <a:srgbClr val="000000"/>
                </a:solidFill>
                <a:latin typeface="Courier New" pitchFamily="49" charset="0"/>
              </a:rPr>
              <a:t>job_id</a:t>
            </a:r>
            <a:endParaRPr lang="en-US" sz="2100" dirty="0">
              <a:solidFill>
                <a:srgbClr val="000000"/>
              </a:solidFill>
              <a:latin typeface="Courier New" pitchFamily="49" charset="0"/>
            </a:endParaRPr>
          </a:p>
          <a:p>
            <a:pPr eaLnBrk="0" hangingPunct="0">
              <a:spcBef>
                <a:spcPct val="0"/>
              </a:spcBef>
              <a:tabLst>
                <a:tab pos="900113" algn="l"/>
              </a:tabLst>
            </a:pPr>
            <a:r>
              <a:rPr lang="en-US" sz="2100" dirty="0">
                <a:solidFill>
                  <a:srgbClr val="000000"/>
                </a:solidFill>
                <a:latin typeface="Courier New" pitchFamily="49" charset="0"/>
              </a:rPr>
              <a:t>HAVING   SUM(salary) &gt; 13000</a:t>
            </a:r>
          </a:p>
          <a:p>
            <a:pPr eaLnBrk="0" hangingPunct="0">
              <a:spcBef>
                <a:spcPct val="0"/>
              </a:spcBef>
              <a:tabLst>
                <a:tab pos="900113" algn="l"/>
              </a:tabLst>
            </a:pPr>
            <a:r>
              <a:rPr lang="en-US" sz="2100" dirty="0">
                <a:solidFill>
                  <a:srgbClr val="000000"/>
                </a:solidFill>
                <a:latin typeface="Courier New" pitchFamily="49" charset="0"/>
              </a:rPr>
              <a:t>ORDER BY SUM(salary);</a:t>
            </a:r>
          </a:p>
        </p:txBody>
      </p:sp>
      <p:sp>
        <p:nvSpPr>
          <p:cNvPr id="349187" name="Rectangle 3"/>
          <p:cNvSpPr>
            <a:spLocks noGrp="1" noChangeArrowheads="1"/>
          </p:cNvSpPr>
          <p:nvPr>
            <p:ph type="title"/>
          </p:nvPr>
        </p:nvSpPr>
        <p:spPr/>
        <p:txBody>
          <a:bodyPr/>
          <a:lstStyle/>
          <a:p>
            <a:r>
              <a:rPr lang="en-US"/>
              <a:t>Using the </a:t>
            </a:r>
            <a:r>
              <a:rPr lang="en-US">
                <a:latin typeface="Courier New" pitchFamily="49" charset="0"/>
              </a:rPr>
              <a:t>HAVING</a:t>
            </a:r>
            <a:r>
              <a:rPr lang="en-US"/>
              <a:t> Clause</a:t>
            </a:r>
          </a:p>
        </p:txBody>
      </p:sp>
      <p:sp>
        <p:nvSpPr>
          <p:cNvPr id="349188" name="Rectangle 4"/>
          <p:cNvSpPr>
            <a:spLocks noChangeArrowheads="1"/>
          </p:cNvSpPr>
          <p:nvPr/>
        </p:nvSpPr>
        <p:spPr bwMode="gray">
          <a:xfrm>
            <a:off x="1829992" y="2630132"/>
            <a:ext cx="4531394" cy="310712"/>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sz="1053"/>
          </a:p>
        </p:txBody>
      </p:sp>
      <p:pic>
        <p:nvPicPr>
          <p:cNvPr id="349191" name="Picture 7" descr="C:\project-SQLFund1\images\img-05-2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194488" y="3578128"/>
            <a:ext cx="2138198" cy="962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60857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ChangeArrowheads="1"/>
          </p:cNvSpPr>
          <p:nvPr/>
        </p:nvSpPr>
        <p:spPr bwMode="blackGray">
          <a:xfrm>
            <a:off x="1793082" y="1885950"/>
            <a:ext cx="5475685" cy="723900"/>
          </a:xfrm>
          <a:prstGeom prst="rect">
            <a:avLst/>
          </a:prstGeom>
          <a:noFill/>
          <a:ln w="28575">
            <a:noFill/>
            <a:miter lim="800000"/>
            <a:headEnd/>
            <a:tailEnd/>
          </a:ln>
          <a:effectLst/>
        </p:spPr>
        <p:txBody>
          <a:bodyPr wrap="none" lIns="69056" tIns="34529" rIns="69056" bIns="34529" anchor="ctr"/>
          <a:lstStyle/>
          <a:p>
            <a:pPr eaLnBrk="0" hangingPunct="0">
              <a:spcBef>
                <a:spcPct val="0"/>
              </a:spcBef>
              <a:tabLst>
                <a:tab pos="900113" algn="l"/>
              </a:tabLst>
            </a:pPr>
            <a:r>
              <a:rPr lang="en-US" sz="1800" dirty="0">
                <a:solidFill>
                  <a:srgbClr val="000000"/>
                </a:solidFill>
                <a:latin typeface="Courier New" pitchFamily="49" charset="0"/>
              </a:rPr>
              <a:t>SELECT   MAX(AVG(salary))</a:t>
            </a:r>
          </a:p>
          <a:p>
            <a:pPr eaLnBrk="0" hangingPunct="0">
              <a:spcBef>
                <a:spcPct val="0"/>
              </a:spcBef>
              <a:tabLst>
                <a:tab pos="900113" algn="l"/>
              </a:tabLst>
            </a:pPr>
            <a:r>
              <a:rPr lang="en-US" sz="1800" dirty="0">
                <a:solidFill>
                  <a:srgbClr val="000000"/>
                </a:solidFill>
                <a:latin typeface="Courier New" pitchFamily="49" charset="0"/>
              </a:rPr>
              <a:t>FROM     employees</a:t>
            </a:r>
          </a:p>
          <a:p>
            <a:pPr eaLnBrk="0" hangingPunct="0">
              <a:spcBef>
                <a:spcPct val="0"/>
              </a:spcBef>
              <a:tabLst>
                <a:tab pos="900113" algn="l"/>
              </a:tabLst>
            </a:pPr>
            <a:r>
              <a:rPr lang="en-US" sz="1800" dirty="0">
                <a:solidFill>
                  <a:srgbClr val="000000"/>
                </a:solidFill>
                <a:latin typeface="Courier New" pitchFamily="49" charset="0"/>
              </a:rPr>
              <a:t>GROUP BY </a:t>
            </a:r>
            <a:r>
              <a:rPr lang="en-US" sz="1800" dirty="0" err="1">
                <a:solidFill>
                  <a:srgbClr val="000000"/>
                </a:solidFill>
                <a:latin typeface="Courier New" pitchFamily="49" charset="0"/>
              </a:rPr>
              <a:t>department_id</a:t>
            </a:r>
            <a:r>
              <a:rPr lang="en-US" sz="1800" dirty="0">
                <a:solidFill>
                  <a:srgbClr val="000000"/>
                </a:solidFill>
                <a:latin typeface="Courier New" pitchFamily="49" charset="0"/>
              </a:rPr>
              <a:t>;</a:t>
            </a:r>
          </a:p>
        </p:txBody>
      </p:sp>
      <p:sp>
        <p:nvSpPr>
          <p:cNvPr id="351239" name="Rectangle 7"/>
          <p:cNvSpPr>
            <a:spLocks noGrp="1" noChangeArrowheads="1"/>
          </p:cNvSpPr>
          <p:nvPr>
            <p:ph type="title"/>
          </p:nvPr>
        </p:nvSpPr>
        <p:spPr/>
        <p:txBody>
          <a:bodyPr/>
          <a:lstStyle/>
          <a:p>
            <a:r>
              <a:rPr lang="en-US"/>
              <a:t>Nesting Group Functions</a:t>
            </a:r>
          </a:p>
        </p:txBody>
      </p:sp>
      <p:sp>
        <p:nvSpPr>
          <p:cNvPr id="351240" name="Rectangle 8"/>
          <p:cNvSpPr>
            <a:spLocks noGrp="1" noChangeArrowheads="1"/>
          </p:cNvSpPr>
          <p:nvPr>
            <p:ph type="body" idx="1"/>
          </p:nvPr>
        </p:nvSpPr>
        <p:spPr>
          <a:xfrm>
            <a:off x="856343" y="1263541"/>
            <a:ext cx="6682695" cy="379522"/>
          </a:xfrm>
        </p:spPr>
        <p:txBody>
          <a:bodyPr>
            <a:noAutofit/>
          </a:bodyPr>
          <a:lstStyle/>
          <a:p>
            <a:r>
              <a:rPr lang="en-US" sz="1800" dirty="0"/>
              <a:t>Display the maximum average salary:</a:t>
            </a:r>
          </a:p>
        </p:txBody>
      </p:sp>
      <p:sp>
        <p:nvSpPr>
          <p:cNvPr id="351237" name="Rectangle 5"/>
          <p:cNvSpPr>
            <a:spLocks noChangeArrowheads="1"/>
          </p:cNvSpPr>
          <p:nvPr/>
        </p:nvSpPr>
        <p:spPr bwMode="gray">
          <a:xfrm>
            <a:off x="2919208" y="1787416"/>
            <a:ext cx="2413478" cy="298559"/>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sz="1053"/>
          </a:p>
        </p:txBody>
      </p:sp>
      <p:pic>
        <p:nvPicPr>
          <p:cNvPr id="351241" name="Picture 9" descr="C:\project-SQLFund1\images\img-05-2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275909" y="3086100"/>
            <a:ext cx="3541486" cy="545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089329"/>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Exercise</a:t>
            </a:r>
          </a:p>
        </p:txBody>
      </p:sp>
      <p:sp>
        <p:nvSpPr>
          <p:cNvPr id="14339" name="Content Placeholder 2"/>
          <p:cNvSpPr>
            <a:spLocks noGrp="1"/>
          </p:cNvSpPr>
          <p:nvPr>
            <p:ph idx="1"/>
          </p:nvPr>
        </p:nvSpPr>
        <p:spPr/>
        <p:txBody>
          <a:bodyPr>
            <a:normAutofit/>
          </a:bodyPr>
          <a:lstStyle/>
          <a:p>
            <a:r>
              <a:rPr lang="af-ZA" dirty="0"/>
              <a:t>SQL, </a:t>
            </a:r>
            <a:r>
              <a:rPr lang="af-ZA" dirty="0" err="1"/>
              <a:t>Lesson</a:t>
            </a:r>
            <a:r>
              <a:rPr lang="af-ZA" dirty="0"/>
              <a:t> 5:  pp. 5-30 tot 5-32, </a:t>
            </a:r>
            <a:r>
              <a:rPr lang="af-ZA" dirty="0" err="1"/>
              <a:t>Problems</a:t>
            </a:r>
            <a:r>
              <a:rPr lang="af-ZA" dirty="0"/>
              <a:t> 5, 6, 7, 8, 9.</a:t>
            </a:r>
          </a:p>
        </p:txBody>
      </p:sp>
    </p:spTree>
    <p:extLst>
      <p:ext uri="{BB962C8B-B14F-4D97-AF65-F5344CB8AC3E}">
        <p14:creationId xmlns:p14="http://schemas.microsoft.com/office/powerpoint/2010/main" val="27946834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ZA" dirty="0"/>
              <a:t>Exercise 6</a:t>
            </a:r>
          </a:p>
        </p:txBody>
      </p:sp>
      <p:sp>
        <p:nvSpPr>
          <p:cNvPr id="3" name="Content Placeholder 1"/>
          <p:cNvSpPr txBox="1">
            <a:spLocks/>
          </p:cNvSpPr>
          <p:nvPr/>
        </p:nvSpPr>
        <p:spPr>
          <a:xfrm>
            <a:off x="1485900" y="1237320"/>
            <a:ext cx="6172200" cy="1080120"/>
          </a:xfrm>
          <a:prstGeom prst="rect">
            <a:avLst/>
          </a:prstGeom>
        </p:spPr>
        <p:txBody>
          <a:bodyPr/>
          <a:lstStyle>
            <a:lvl1pPr marL="342900" indent="-342900" algn="l" rtl="0" eaLnBrk="0" fontAlgn="base" hangingPunct="0">
              <a:spcBef>
                <a:spcPct val="20000"/>
              </a:spcBef>
              <a:spcAft>
                <a:spcPct val="0"/>
              </a:spcAft>
              <a:buChar char="•"/>
              <a:defRPr b="1">
                <a:solidFill>
                  <a:srgbClr val="990033"/>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ZA" sz="1800" b="0" dirty="0"/>
              <a:t>Find the highest, lowest, sum, and average salary of all employees. Label the columns Maximum, Minimum, Sum, and Average, respectively. Round your results to the nearest whole number.</a:t>
            </a:r>
            <a:endParaRPr lang="en-US" sz="3000" dirty="0"/>
          </a:p>
        </p:txBody>
      </p:sp>
      <p:sp>
        <p:nvSpPr>
          <p:cNvPr id="4" name="Content Placeholder 1"/>
          <p:cNvSpPr txBox="1">
            <a:spLocks/>
          </p:cNvSpPr>
          <p:nvPr/>
        </p:nvSpPr>
        <p:spPr>
          <a:xfrm>
            <a:off x="1543292" y="2641476"/>
            <a:ext cx="6272154" cy="2645978"/>
          </a:xfrm>
          <a:prstGeom prst="rect">
            <a:avLst/>
          </a:prstGeom>
        </p:spPr>
        <p:txBody>
          <a:bodyPr/>
          <a:lstStyle>
            <a:lvl1pPr marL="342900" indent="-342900" algn="l" rtl="0" eaLnBrk="0" fontAlgn="base" hangingPunct="0">
              <a:spcBef>
                <a:spcPct val="20000"/>
              </a:spcBef>
              <a:spcAft>
                <a:spcPct val="0"/>
              </a:spcAft>
              <a:buChar char="•"/>
              <a:defRPr b="1">
                <a:solidFill>
                  <a:srgbClr val="990033"/>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ZA" sz="1800" b="0" dirty="0"/>
              <a:t>SELECT ROUND(MAX(salary),0) Maximum,</a:t>
            </a:r>
          </a:p>
          <a:p>
            <a:pPr marL="0" indent="0">
              <a:buNone/>
            </a:pPr>
            <a:r>
              <a:rPr lang="en-ZA" sz="1800" b="0" dirty="0"/>
              <a:t>ROUND(MIN(salary),0) Minimum,</a:t>
            </a:r>
          </a:p>
          <a:p>
            <a:pPr marL="0" indent="0">
              <a:buNone/>
            </a:pPr>
            <a:r>
              <a:rPr lang="en-ZA" sz="1800" b="0" dirty="0"/>
              <a:t>ROUND(SUM(salary),0) Sum,</a:t>
            </a:r>
          </a:p>
          <a:p>
            <a:pPr marL="0" indent="0">
              <a:buNone/>
            </a:pPr>
            <a:r>
              <a:rPr lang="en-ZA" sz="1800" b="0" dirty="0"/>
              <a:t>ROUND(AVG(salary),0) Average</a:t>
            </a:r>
          </a:p>
          <a:p>
            <a:pPr marL="0" indent="0">
              <a:buNone/>
            </a:pPr>
            <a:r>
              <a:rPr lang="en-ZA" sz="1800" b="0" dirty="0"/>
              <a:t>FROM employees;</a:t>
            </a:r>
            <a:endParaRPr lang="en-US" sz="1800" b="0" dirty="0"/>
          </a:p>
        </p:txBody>
      </p:sp>
    </p:spTree>
    <p:extLst>
      <p:ext uri="{BB962C8B-B14F-4D97-AF65-F5344CB8AC3E}">
        <p14:creationId xmlns:p14="http://schemas.microsoft.com/office/powerpoint/2010/main" val="54132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223628" y="373224"/>
            <a:ext cx="6172200" cy="857250"/>
          </a:xfrm>
        </p:spPr>
        <p:txBody>
          <a:bodyPr/>
          <a:lstStyle/>
          <a:p>
            <a:r>
              <a:rPr lang="en-ZA" dirty="0"/>
              <a:t>Arithmetic</a:t>
            </a:r>
            <a:endParaRPr lang="af-ZA" dirty="0"/>
          </a:p>
        </p:txBody>
      </p:sp>
      <p:sp>
        <p:nvSpPr>
          <p:cNvPr id="3" name="Content Placeholder 2"/>
          <p:cNvSpPr>
            <a:spLocks noGrp="1"/>
          </p:cNvSpPr>
          <p:nvPr>
            <p:ph idx="1"/>
          </p:nvPr>
        </p:nvSpPr>
        <p:spPr>
          <a:xfrm>
            <a:off x="1439651" y="1291326"/>
            <a:ext cx="7123777" cy="3780234"/>
          </a:xfrm>
        </p:spPr>
        <p:txBody>
          <a:bodyPr/>
          <a:lstStyle/>
          <a:p>
            <a:pPr>
              <a:defRPr/>
            </a:pPr>
            <a:r>
              <a:rPr lang="en-ZA" sz="1800" dirty="0"/>
              <a:t>+ - * /</a:t>
            </a:r>
          </a:p>
          <a:p>
            <a:pPr>
              <a:defRPr/>
            </a:pPr>
            <a:endParaRPr lang="en-ZA" sz="1800" dirty="0"/>
          </a:p>
          <a:p>
            <a:pPr marL="0" indent="0">
              <a:buNone/>
              <a:defRPr/>
            </a:pPr>
            <a:r>
              <a:rPr lang="en-ZA" sz="1800" dirty="0"/>
              <a:t>SELECT </a:t>
            </a:r>
            <a:r>
              <a:rPr lang="en-ZA" sz="1800" dirty="0" err="1"/>
              <a:t>last_name</a:t>
            </a:r>
            <a:r>
              <a:rPr lang="en-ZA" sz="1800" dirty="0"/>
              <a:t>, salary, 12 * salary + 300</a:t>
            </a:r>
          </a:p>
          <a:p>
            <a:pPr marL="0" indent="0">
              <a:buNone/>
              <a:defRPr/>
            </a:pPr>
            <a:r>
              <a:rPr lang="en-ZA" sz="1800" dirty="0"/>
              <a:t>FROM employees;</a:t>
            </a:r>
          </a:p>
          <a:p>
            <a:pPr marL="0" indent="0">
              <a:buNone/>
              <a:defRPr/>
            </a:pPr>
            <a:endParaRPr lang="en-ZA" sz="1800" dirty="0"/>
          </a:p>
          <a:p>
            <a:pPr marL="0" indent="0">
              <a:buNone/>
              <a:defRPr/>
            </a:pPr>
            <a:r>
              <a:rPr lang="en-ZA" sz="1800" dirty="0"/>
              <a:t>SELECT </a:t>
            </a:r>
            <a:r>
              <a:rPr lang="en-ZA" sz="1800" dirty="0" err="1"/>
              <a:t>last_name</a:t>
            </a:r>
            <a:r>
              <a:rPr lang="en-ZA" sz="1800" dirty="0"/>
              <a:t>, salary, 12 * (salary + 300)</a:t>
            </a:r>
          </a:p>
          <a:p>
            <a:pPr marL="0" indent="0">
              <a:buNone/>
              <a:defRPr/>
            </a:pPr>
            <a:r>
              <a:rPr lang="en-ZA" sz="1800" dirty="0"/>
              <a:t>FROM employees;</a:t>
            </a:r>
          </a:p>
          <a:p>
            <a:pPr marL="0" indent="0">
              <a:buNone/>
              <a:defRPr/>
            </a:pPr>
            <a:endParaRPr lang="en-ZA" sz="1800" dirty="0"/>
          </a:p>
          <a:p>
            <a:pPr marL="0" indent="0">
              <a:buNone/>
              <a:defRPr/>
            </a:pPr>
            <a:r>
              <a:rPr lang="en-ZA" sz="1800" dirty="0"/>
              <a:t>SELECT </a:t>
            </a:r>
            <a:r>
              <a:rPr lang="en-ZA" sz="1800" dirty="0" err="1"/>
              <a:t>last_name</a:t>
            </a:r>
            <a:r>
              <a:rPr lang="en-ZA" sz="1800" dirty="0"/>
              <a:t> as name, salary, 12 * (salary + 300) “New Salary"</a:t>
            </a:r>
          </a:p>
          <a:p>
            <a:pPr marL="0" indent="0">
              <a:buNone/>
              <a:defRPr/>
            </a:pPr>
            <a:r>
              <a:rPr lang="en-ZA" sz="1800" dirty="0"/>
              <a:t>FROM employees;</a:t>
            </a:r>
          </a:p>
          <a:p>
            <a:pPr marL="0" indent="0">
              <a:buNone/>
              <a:defRPr/>
            </a:pPr>
            <a:endParaRPr lang="en-ZA" sz="1800" dirty="0"/>
          </a:p>
          <a:p>
            <a:pPr marL="0" indent="0">
              <a:buNone/>
              <a:defRPr/>
            </a:pPr>
            <a:endParaRPr lang="en-ZA" sz="1800" dirty="0"/>
          </a:p>
          <a:p>
            <a:pPr marL="0" indent="0">
              <a:buNone/>
              <a:defRPr/>
            </a:pPr>
            <a:endParaRPr lang="en-ZA" sz="1800" dirty="0"/>
          </a:p>
          <a:p>
            <a:pPr marL="0" indent="0">
              <a:buNone/>
              <a:defRPr/>
            </a:pPr>
            <a:endParaRPr lang="af-ZA" sz="1800" dirty="0"/>
          </a:p>
        </p:txBody>
      </p:sp>
      <p:sp>
        <p:nvSpPr>
          <p:cNvPr id="4" name="Slide Number Placeholder 3"/>
          <p:cNvSpPr>
            <a:spLocks noGrp="1"/>
          </p:cNvSpPr>
          <p:nvPr>
            <p:ph type="sldNum" sz="quarter" idx="4294967295"/>
          </p:nvPr>
        </p:nvSpPr>
        <p:spPr>
          <a:xfrm>
            <a:off x="7086600" y="5053014"/>
            <a:ext cx="571500" cy="273844"/>
          </a:xfrm>
          <a:prstGeom prst="rect">
            <a:avLst/>
          </a:prstGeom>
        </p:spPr>
        <p:txBody>
          <a:bodyPr/>
          <a:lstStyle/>
          <a:p>
            <a:pPr>
              <a:defRPr/>
            </a:pPr>
            <a:fld id="{568BB2A3-32AA-4B30-B3E3-3DB99B79CBAA}" type="slidenum">
              <a:rPr lang="en-US" smtClean="0"/>
              <a:pPr>
                <a:defRPr/>
              </a:pPr>
              <a:t>7</a:t>
            </a:fld>
            <a:endParaRPr lang="en-US"/>
          </a:p>
        </p:txBody>
      </p:sp>
    </p:spTree>
    <p:extLst>
      <p:ext uri="{BB962C8B-B14F-4D97-AF65-F5344CB8AC3E}">
        <p14:creationId xmlns:p14="http://schemas.microsoft.com/office/powerpoint/2010/main" val="14409386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ZA" dirty="0"/>
              <a:t>Exercise 7</a:t>
            </a:r>
          </a:p>
        </p:txBody>
      </p:sp>
      <p:sp>
        <p:nvSpPr>
          <p:cNvPr id="3" name="Content Placeholder 1"/>
          <p:cNvSpPr txBox="1">
            <a:spLocks/>
          </p:cNvSpPr>
          <p:nvPr/>
        </p:nvSpPr>
        <p:spPr>
          <a:xfrm>
            <a:off x="1485900" y="1237320"/>
            <a:ext cx="6172200" cy="1080120"/>
          </a:xfrm>
          <a:prstGeom prst="rect">
            <a:avLst/>
          </a:prstGeom>
        </p:spPr>
        <p:txBody>
          <a:bodyPr/>
          <a:lstStyle>
            <a:lvl1pPr marL="342900" indent="-342900" algn="l" rtl="0" eaLnBrk="0" fontAlgn="base" hangingPunct="0">
              <a:spcBef>
                <a:spcPct val="20000"/>
              </a:spcBef>
              <a:spcAft>
                <a:spcPct val="0"/>
              </a:spcAft>
              <a:buChar char="•"/>
              <a:defRPr b="1">
                <a:solidFill>
                  <a:srgbClr val="990033"/>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ZA" sz="1800" b="0" dirty="0"/>
              <a:t>Display the minimum, maximum, sum, and</a:t>
            </a:r>
          </a:p>
          <a:p>
            <a:pPr marL="0" indent="0">
              <a:buNone/>
            </a:pPr>
            <a:r>
              <a:rPr lang="en-ZA" sz="1800" b="0" dirty="0"/>
              <a:t>average salary for each job type on the employee table.</a:t>
            </a:r>
            <a:endParaRPr lang="en-US" sz="3000" dirty="0"/>
          </a:p>
        </p:txBody>
      </p:sp>
      <p:sp>
        <p:nvSpPr>
          <p:cNvPr id="4" name="Content Placeholder 1"/>
          <p:cNvSpPr txBox="1">
            <a:spLocks/>
          </p:cNvSpPr>
          <p:nvPr/>
        </p:nvSpPr>
        <p:spPr>
          <a:xfrm>
            <a:off x="1493433" y="2334809"/>
            <a:ext cx="6272154" cy="2645978"/>
          </a:xfrm>
          <a:prstGeom prst="rect">
            <a:avLst/>
          </a:prstGeom>
        </p:spPr>
        <p:txBody>
          <a:bodyPr/>
          <a:lstStyle>
            <a:lvl1pPr marL="342900" indent="-342900" algn="l" rtl="0" eaLnBrk="0" fontAlgn="base" hangingPunct="0">
              <a:spcBef>
                <a:spcPct val="20000"/>
              </a:spcBef>
              <a:spcAft>
                <a:spcPct val="0"/>
              </a:spcAft>
              <a:buChar char="•"/>
              <a:defRPr b="1">
                <a:solidFill>
                  <a:srgbClr val="990033"/>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ZA" sz="1800" b="0" dirty="0"/>
              <a:t>SELECT </a:t>
            </a:r>
            <a:r>
              <a:rPr lang="en-ZA" sz="1800" b="0" dirty="0" err="1"/>
              <a:t>job_id</a:t>
            </a:r>
            <a:r>
              <a:rPr lang="en-ZA" sz="1800" b="0" dirty="0"/>
              <a:t>, ROUND(MAX(salary),0) "Maximum",</a:t>
            </a:r>
          </a:p>
          <a:p>
            <a:pPr marL="0" indent="0">
              <a:buNone/>
            </a:pPr>
            <a:r>
              <a:rPr lang="en-ZA" sz="1800" b="0" dirty="0"/>
              <a:t>ROUND(MIN(salary),0) "Minimum",</a:t>
            </a:r>
          </a:p>
          <a:p>
            <a:pPr marL="0" indent="0">
              <a:buNone/>
            </a:pPr>
            <a:r>
              <a:rPr lang="en-ZA" sz="1800" b="0" dirty="0"/>
              <a:t>ROUND(SUM(salary),0) "Sum",</a:t>
            </a:r>
          </a:p>
          <a:p>
            <a:pPr marL="0" indent="0">
              <a:buNone/>
            </a:pPr>
            <a:r>
              <a:rPr lang="en-ZA" sz="1800" b="0" dirty="0"/>
              <a:t>ROUND(AVG(salary),0) "Average"</a:t>
            </a:r>
          </a:p>
          <a:p>
            <a:pPr marL="0" indent="0">
              <a:buNone/>
            </a:pPr>
            <a:r>
              <a:rPr lang="en-ZA" sz="1800" b="0" dirty="0"/>
              <a:t>FROM employees</a:t>
            </a:r>
          </a:p>
          <a:p>
            <a:pPr marL="0" indent="0">
              <a:buNone/>
            </a:pPr>
            <a:r>
              <a:rPr lang="en-ZA" sz="1800" b="0" dirty="0"/>
              <a:t>GROUP BY </a:t>
            </a:r>
            <a:r>
              <a:rPr lang="en-ZA" sz="1800" b="0" dirty="0" err="1"/>
              <a:t>job_id</a:t>
            </a:r>
            <a:r>
              <a:rPr lang="en-ZA" sz="1800" b="0" dirty="0"/>
              <a:t>;</a:t>
            </a:r>
            <a:endParaRPr lang="en-US" sz="1800" b="0" dirty="0"/>
          </a:p>
        </p:txBody>
      </p:sp>
    </p:spTree>
    <p:extLst>
      <p:ext uri="{BB962C8B-B14F-4D97-AF65-F5344CB8AC3E}">
        <p14:creationId xmlns:p14="http://schemas.microsoft.com/office/powerpoint/2010/main" val="361847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9" name="Rectangle 1027"/>
          <p:cNvSpPr>
            <a:spLocks noGrp="1" noChangeArrowheads="1"/>
          </p:cNvSpPr>
          <p:nvPr>
            <p:ph type="ctrTitle"/>
          </p:nvPr>
        </p:nvSpPr>
        <p:spPr/>
        <p:txBody>
          <a:bodyPr/>
          <a:lstStyle/>
          <a:p>
            <a:r>
              <a:rPr lang="en-US" altLang="af-ZA" dirty="0"/>
              <a:t>Displaying Data </a:t>
            </a:r>
            <a:br>
              <a:rPr lang="en-US" altLang="af-ZA" dirty="0"/>
            </a:br>
            <a:r>
              <a:rPr lang="en-US" altLang="af-ZA" dirty="0"/>
              <a:t>from Multiple Tables</a:t>
            </a:r>
          </a:p>
        </p:txBody>
      </p:sp>
      <p:sp>
        <p:nvSpPr>
          <p:cNvPr id="306180" name="Rectangle 1028"/>
          <p:cNvSpPr>
            <a:spLocks noGrp="1" noChangeArrowheads="1"/>
          </p:cNvSpPr>
          <p:nvPr>
            <p:ph type="subTitle" idx="1"/>
          </p:nvPr>
        </p:nvSpPr>
        <p:spPr/>
        <p:txBody>
          <a:bodyPr>
            <a:normAutofit/>
          </a:bodyPr>
          <a:lstStyle/>
          <a:p>
            <a:r>
              <a:rPr lang="en-US" altLang="af-ZA" sz="3200" b="1" dirty="0"/>
              <a:t>Lesson 6</a:t>
            </a:r>
            <a:endParaRPr lang="af-ZA" altLang="af-ZA" sz="3200" b="1" dirty="0"/>
          </a:p>
        </p:txBody>
      </p:sp>
    </p:spTree>
    <p:extLst>
      <p:ext uri="{BB962C8B-B14F-4D97-AF65-F5344CB8AC3E}">
        <p14:creationId xmlns:p14="http://schemas.microsoft.com/office/powerpoint/2010/main" val="3610153260"/>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8" name="Rectangle 4"/>
          <p:cNvSpPr>
            <a:spLocks noGrp="1" noChangeArrowheads="1"/>
          </p:cNvSpPr>
          <p:nvPr>
            <p:ph type="title"/>
          </p:nvPr>
        </p:nvSpPr>
        <p:spPr/>
        <p:txBody>
          <a:bodyPr/>
          <a:lstStyle/>
          <a:p>
            <a:r>
              <a:rPr lang="en-US" altLang="af-ZA" dirty="0"/>
              <a:t>Objectives</a:t>
            </a:r>
          </a:p>
        </p:txBody>
      </p:sp>
      <p:sp>
        <p:nvSpPr>
          <p:cNvPr id="308229" name="Rectangle 5"/>
          <p:cNvSpPr>
            <a:spLocks noGrp="1" noChangeArrowheads="1"/>
          </p:cNvSpPr>
          <p:nvPr>
            <p:ph type="body" idx="1"/>
          </p:nvPr>
        </p:nvSpPr>
        <p:spPr>
          <a:xfrm>
            <a:off x="812800" y="1372791"/>
            <a:ext cx="7503886" cy="3562066"/>
          </a:xfrm>
        </p:spPr>
        <p:txBody>
          <a:bodyPr>
            <a:normAutofit/>
          </a:bodyPr>
          <a:lstStyle/>
          <a:p>
            <a:pPr lvl="0"/>
            <a:r>
              <a:rPr lang="en-ZA" sz="2400" dirty="0"/>
              <a:t>On completion of this study unit you should be able to:</a:t>
            </a:r>
            <a:endParaRPr lang="en-ZA" sz="1800" dirty="0"/>
          </a:p>
          <a:p>
            <a:pPr lvl="1"/>
            <a:r>
              <a:rPr lang="en-ZA" sz="2000" dirty="0"/>
              <a:t>Aggregate data (for output purposes) from different tables; and</a:t>
            </a:r>
            <a:endParaRPr lang="en-ZA" sz="1600" dirty="0"/>
          </a:p>
          <a:p>
            <a:pPr lvl="1"/>
            <a:r>
              <a:rPr lang="en-ZA" sz="2000" dirty="0"/>
              <a:t>Use sub-queries;</a:t>
            </a:r>
            <a:endParaRPr lang="en-ZA" sz="1600" dirty="0"/>
          </a:p>
          <a:p>
            <a:pPr lvl="1"/>
            <a:r>
              <a:rPr lang="en-ZA" sz="2000" dirty="0"/>
              <a:t>Use SET operators;</a:t>
            </a:r>
            <a:endParaRPr lang="en-ZA" sz="1600" dirty="0"/>
          </a:p>
          <a:p>
            <a:pPr lvl="1"/>
            <a:r>
              <a:rPr lang="en-ZA" sz="2000" dirty="0"/>
              <a:t>Data in tables can change; and</a:t>
            </a:r>
            <a:endParaRPr lang="en-ZA" sz="1600" dirty="0"/>
          </a:p>
          <a:p>
            <a:pPr lvl="1"/>
            <a:r>
              <a:rPr lang="en-ZA" sz="2000" dirty="0"/>
              <a:t>can explain how database transactions are managed.</a:t>
            </a:r>
            <a:endParaRPr lang="en-ZA" sz="1600" dirty="0"/>
          </a:p>
        </p:txBody>
      </p:sp>
    </p:spTree>
    <p:extLst>
      <p:ext uri="{BB962C8B-B14F-4D97-AF65-F5344CB8AC3E}">
        <p14:creationId xmlns:p14="http://schemas.microsoft.com/office/powerpoint/2010/main" val="3051040270"/>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2" name="Rectangle 1028"/>
          <p:cNvSpPr>
            <a:spLocks noGrp="1" noChangeArrowheads="1"/>
          </p:cNvSpPr>
          <p:nvPr>
            <p:ph type="title"/>
          </p:nvPr>
        </p:nvSpPr>
        <p:spPr/>
        <p:txBody>
          <a:bodyPr/>
          <a:lstStyle/>
          <a:p>
            <a:r>
              <a:rPr lang="en-US" altLang="af-ZA" dirty="0"/>
              <a:t>Lesson Agenda</a:t>
            </a:r>
          </a:p>
        </p:txBody>
      </p:sp>
      <p:sp>
        <p:nvSpPr>
          <p:cNvPr id="416773" name="Rectangle 1029"/>
          <p:cNvSpPr>
            <a:spLocks noGrp="1" noChangeArrowheads="1"/>
          </p:cNvSpPr>
          <p:nvPr>
            <p:ph type="body" idx="1"/>
          </p:nvPr>
        </p:nvSpPr>
        <p:spPr>
          <a:xfrm>
            <a:off x="1117600" y="1372791"/>
            <a:ext cx="6421438" cy="3866866"/>
          </a:xfrm>
        </p:spPr>
        <p:txBody>
          <a:bodyPr>
            <a:normAutofit/>
          </a:bodyPr>
          <a:lstStyle/>
          <a:p>
            <a:pPr lvl="1"/>
            <a:r>
              <a:rPr lang="en-US" altLang="af-ZA" sz="2400" b="1" dirty="0">
                <a:solidFill>
                  <a:srgbClr val="C00000"/>
                </a:solidFill>
              </a:rPr>
              <a:t>Types of </a:t>
            </a:r>
            <a:r>
              <a:rPr lang="en-US" altLang="af-ZA" sz="2400" b="1" dirty="0">
                <a:solidFill>
                  <a:srgbClr val="C00000"/>
                </a:solidFill>
                <a:latin typeface="Courier New" pitchFamily="49" charset="0"/>
              </a:rPr>
              <a:t>JOINS</a:t>
            </a:r>
            <a:r>
              <a:rPr lang="en-US" altLang="af-ZA" sz="2400" b="1" dirty="0">
                <a:solidFill>
                  <a:srgbClr val="C00000"/>
                </a:solidFill>
              </a:rPr>
              <a:t> and its syntax</a:t>
            </a:r>
          </a:p>
          <a:p>
            <a:pPr lvl="1">
              <a:buClr>
                <a:schemeClr val="folHlink"/>
              </a:buClr>
            </a:pPr>
            <a:r>
              <a:rPr lang="en-US" altLang="af-ZA" sz="1600" b="1" dirty="0">
                <a:solidFill>
                  <a:srgbClr val="002060"/>
                </a:solidFill>
              </a:rPr>
              <a:t>Natural join:</a:t>
            </a:r>
          </a:p>
          <a:p>
            <a:pPr lvl="2">
              <a:buClr>
                <a:schemeClr val="folHlink"/>
              </a:buClr>
            </a:pPr>
            <a:r>
              <a:rPr lang="en-US" altLang="af-ZA" sz="1600" b="1" dirty="0">
                <a:solidFill>
                  <a:srgbClr val="002060"/>
                </a:solidFill>
                <a:latin typeface="Courier New" pitchFamily="49" charset="0"/>
              </a:rPr>
              <a:t>USING</a:t>
            </a:r>
            <a:r>
              <a:rPr lang="en-US" altLang="af-ZA" sz="1600" b="1" dirty="0">
                <a:solidFill>
                  <a:srgbClr val="002060"/>
                </a:solidFill>
              </a:rPr>
              <a:t> clause</a:t>
            </a:r>
          </a:p>
          <a:p>
            <a:pPr lvl="2">
              <a:buClr>
                <a:schemeClr val="folHlink"/>
              </a:buClr>
            </a:pPr>
            <a:r>
              <a:rPr lang="en-US" altLang="af-ZA" sz="1600" b="1" dirty="0">
                <a:solidFill>
                  <a:srgbClr val="002060"/>
                </a:solidFill>
                <a:latin typeface="Courier New" pitchFamily="49" charset="0"/>
              </a:rPr>
              <a:t>ON</a:t>
            </a:r>
            <a:r>
              <a:rPr lang="en-US" altLang="af-ZA" sz="1600" b="1" dirty="0">
                <a:solidFill>
                  <a:srgbClr val="002060"/>
                </a:solidFill>
              </a:rPr>
              <a:t> clause</a:t>
            </a:r>
          </a:p>
          <a:p>
            <a:pPr lvl="1">
              <a:buClr>
                <a:schemeClr val="folHlink"/>
              </a:buClr>
            </a:pPr>
            <a:r>
              <a:rPr lang="en-US" altLang="af-ZA" sz="1600" b="1" dirty="0">
                <a:solidFill>
                  <a:srgbClr val="002060"/>
                </a:solidFill>
              </a:rPr>
              <a:t>Self-join</a:t>
            </a:r>
          </a:p>
          <a:p>
            <a:pPr lvl="1">
              <a:buClr>
                <a:schemeClr val="folHlink"/>
              </a:buClr>
            </a:pPr>
            <a:r>
              <a:rPr lang="en-US" altLang="af-ZA" sz="1600" b="1" dirty="0" err="1">
                <a:solidFill>
                  <a:srgbClr val="002060"/>
                </a:solidFill>
              </a:rPr>
              <a:t>Nonequijoins</a:t>
            </a:r>
            <a:endParaRPr lang="en-US" altLang="af-ZA" sz="1600" b="1" dirty="0">
              <a:solidFill>
                <a:srgbClr val="002060"/>
              </a:solidFill>
            </a:endParaRPr>
          </a:p>
          <a:p>
            <a:pPr lvl="1">
              <a:buClr>
                <a:schemeClr val="folHlink"/>
              </a:buClr>
            </a:pPr>
            <a:r>
              <a:rPr lang="en-US" altLang="af-ZA" sz="1600" b="1" dirty="0">
                <a:solidFill>
                  <a:srgbClr val="002060"/>
                </a:solidFill>
                <a:latin typeface="Courier New" pitchFamily="49" charset="0"/>
              </a:rPr>
              <a:t>OUTER</a:t>
            </a:r>
            <a:r>
              <a:rPr lang="en-US" altLang="af-ZA" sz="1600" b="1" dirty="0">
                <a:solidFill>
                  <a:srgbClr val="002060"/>
                </a:solidFill>
              </a:rPr>
              <a:t> join:</a:t>
            </a:r>
          </a:p>
          <a:p>
            <a:pPr lvl="2">
              <a:buClr>
                <a:schemeClr val="folHlink"/>
              </a:buClr>
            </a:pPr>
            <a:r>
              <a:rPr lang="en-US" altLang="af-ZA" sz="1600" b="1" dirty="0">
                <a:solidFill>
                  <a:srgbClr val="002060"/>
                </a:solidFill>
                <a:latin typeface="Courier New" pitchFamily="49" charset="0"/>
              </a:rPr>
              <a:t>LEFT</a:t>
            </a:r>
            <a:r>
              <a:rPr lang="en-US" altLang="af-ZA" sz="1600" b="1" dirty="0">
                <a:solidFill>
                  <a:srgbClr val="002060"/>
                </a:solidFill>
              </a:rPr>
              <a:t> </a:t>
            </a:r>
            <a:r>
              <a:rPr lang="en-US" altLang="af-ZA" sz="1600" b="1" dirty="0">
                <a:solidFill>
                  <a:srgbClr val="002060"/>
                </a:solidFill>
                <a:latin typeface="Courier New" pitchFamily="49" charset="0"/>
              </a:rPr>
              <a:t>OUTER</a:t>
            </a:r>
            <a:r>
              <a:rPr lang="en-US" altLang="af-ZA" sz="1600" b="1" dirty="0">
                <a:solidFill>
                  <a:srgbClr val="002060"/>
                </a:solidFill>
              </a:rPr>
              <a:t> join</a:t>
            </a:r>
          </a:p>
          <a:p>
            <a:pPr lvl="2">
              <a:buClr>
                <a:schemeClr val="folHlink"/>
              </a:buClr>
            </a:pPr>
            <a:r>
              <a:rPr lang="en-US" altLang="af-ZA" sz="1600" b="1" dirty="0">
                <a:solidFill>
                  <a:srgbClr val="002060"/>
                </a:solidFill>
                <a:latin typeface="Courier New" pitchFamily="49" charset="0"/>
              </a:rPr>
              <a:t>RIGHT</a:t>
            </a:r>
            <a:r>
              <a:rPr lang="en-US" altLang="af-ZA" sz="1600" b="1" dirty="0">
                <a:solidFill>
                  <a:srgbClr val="002060"/>
                </a:solidFill>
              </a:rPr>
              <a:t> </a:t>
            </a:r>
            <a:r>
              <a:rPr lang="en-US" altLang="af-ZA" sz="1600" b="1" dirty="0">
                <a:solidFill>
                  <a:srgbClr val="002060"/>
                </a:solidFill>
                <a:latin typeface="Courier New" pitchFamily="49" charset="0"/>
              </a:rPr>
              <a:t>OUTER</a:t>
            </a:r>
            <a:r>
              <a:rPr lang="en-US" altLang="af-ZA" sz="1600" b="1" dirty="0">
                <a:solidFill>
                  <a:srgbClr val="002060"/>
                </a:solidFill>
              </a:rPr>
              <a:t> join</a:t>
            </a:r>
          </a:p>
          <a:p>
            <a:pPr lvl="2">
              <a:buClr>
                <a:schemeClr val="folHlink"/>
              </a:buClr>
            </a:pPr>
            <a:r>
              <a:rPr lang="en-US" altLang="af-ZA" sz="1600" b="1" dirty="0">
                <a:solidFill>
                  <a:srgbClr val="002060"/>
                </a:solidFill>
                <a:latin typeface="Courier New" pitchFamily="49" charset="0"/>
              </a:rPr>
              <a:t>FULL</a:t>
            </a:r>
            <a:r>
              <a:rPr lang="en-US" altLang="af-ZA" sz="1600" b="1" dirty="0">
                <a:solidFill>
                  <a:srgbClr val="002060"/>
                </a:solidFill>
              </a:rPr>
              <a:t> </a:t>
            </a:r>
            <a:r>
              <a:rPr lang="en-US" altLang="af-ZA" sz="1600" b="1" dirty="0">
                <a:solidFill>
                  <a:srgbClr val="002060"/>
                </a:solidFill>
                <a:latin typeface="Courier New" pitchFamily="49" charset="0"/>
              </a:rPr>
              <a:t>OUTER</a:t>
            </a:r>
            <a:r>
              <a:rPr lang="en-US" altLang="af-ZA" sz="1600" b="1" dirty="0">
                <a:solidFill>
                  <a:srgbClr val="002060"/>
                </a:solidFill>
              </a:rPr>
              <a:t> join</a:t>
            </a:r>
          </a:p>
          <a:p>
            <a:pPr lvl="1">
              <a:buClr>
                <a:schemeClr val="folHlink"/>
              </a:buClr>
            </a:pPr>
            <a:r>
              <a:rPr lang="en-US" altLang="af-ZA" sz="1600" b="1" dirty="0">
                <a:solidFill>
                  <a:srgbClr val="002060"/>
                </a:solidFill>
              </a:rPr>
              <a:t>Cartesian product</a:t>
            </a:r>
          </a:p>
          <a:p>
            <a:pPr lvl="2">
              <a:buClr>
                <a:schemeClr val="folHlink"/>
              </a:buClr>
            </a:pPr>
            <a:r>
              <a:rPr lang="en-US" altLang="af-ZA" sz="1600" b="1" dirty="0">
                <a:solidFill>
                  <a:srgbClr val="002060"/>
                </a:solidFill>
              </a:rPr>
              <a:t>Cross join</a:t>
            </a:r>
          </a:p>
        </p:txBody>
      </p:sp>
    </p:spTree>
    <p:extLst>
      <p:ext uri="{BB962C8B-B14F-4D97-AF65-F5344CB8AC3E}">
        <p14:creationId xmlns:p14="http://schemas.microsoft.com/office/powerpoint/2010/main" val="287474745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0292" name="Picture 20" descr="C:\project-SQLFund1\images\img-06-03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771651" y="2639617"/>
            <a:ext cx="2483644" cy="464344"/>
          </a:xfrm>
          <a:prstGeom prst="rect">
            <a:avLst/>
          </a:prstGeom>
          <a:noFill/>
          <a:extLst>
            <a:ext uri="{909E8E84-426E-40DD-AFC4-6F175D3DCCD1}">
              <a14:hiddenFill xmlns:a14="http://schemas.microsoft.com/office/drawing/2010/main">
                <a:solidFill>
                  <a:srgbClr val="FFFFFF"/>
                </a:solidFill>
              </a14:hiddenFill>
            </a:ext>
          </a:extLst>
        </p:spPr>
      </p:pic>
      <p:pic>
        <p:nvPicPr>
          <p:cNvPr id="310291" name="Picture 19" descr="C:\project-SQLFund1\images\img-06-0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771651" y="1782366"/>
            <a:ext cx="2483644" cy="600075"/>
          </a:xfrm>
          <a:prstGeom prst="rect">
            <a:avLst/>
          </a:prstGeom>
          <a:noFill/>
          <a:extLst>
            <a:ext uri="{909E8E84-426E-40DD-AFC4-6F175D3DCCD1}">
              <a14:hiddenFill xmlns:a14="http://schemas.microsoft.com/office/drawing/2010/main">
                <a:solidFill>
                  <a:srgbClr val="FFFFFF"/>
                </a:solidFill>
              </a14:hiddenFill>
            </a:ext>
          </a:extLst>
        </p:spPr>
      </p:pic>
      <p:sp>
        <p:nvSpPr>
          <p:cNvPr id="310277" name="Rectangle 5"/>
          <p:cNvSpPr>
            <a:spLocks noGrp="1" noChangeArrowheads="1"/>
          </p:cNvSpPr>
          <p:nvPr>
            <p:ph type="title"/>
          </p:nvPr>
        </p:nvSpPr>
        <p:spPr/>
        <p:txBody>
          <a:bodyPr/>
          <a:lstStyle/>
          <a:p>
            <a:r>
              <a:rPr lang="en-US" altLang="af-ZA"/>
              <a:t>Obtaining Data from Multiple Tables</a:t>
            </a:r>
          </a:p>
        </p:txBody>
      </p:sp>
      <p:sp>
        <p:nvSpPr>
          <p:cNvPr id="310278" name="Rectangle 6"/>
          <p:cNvSpPr>
            <a:spLocks noChangeArrowheads="1"/>
          </p:cNvSpPr>
          <p:nvPr/>
        </p:nvSpPr>
        <p:spPr bwMode="auto">
          <a:xfrm>
            <a:off x="1739504" y="1485900"/>
            <a:ext cx="1221488" cy="30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algn="l" eaLnBrk="0" hangingPunct="0">
              <a:spcBef>
                <a:spcPct val="0"/>
              </a:spcBef>
              <a:buClrTx/>
              <a:buFontTx/>
              <a:buNone/>
            </a:pPr>
            <a:r>
              <a:rPr lang="en-US" altLang="af-ZA" sz="1500">
                <a:latin typeface="Courier New" pitchFamily="49" charset="0"/>
              </a:rPr>
              <a:t>EMPLOYEES</a:t>
            </a:r>
            <a:r>
              <a:rPr lang="en-US" altLang="af-ZA" sz="1500"/>
              <a:t> </a:t>
            </a:r>
          </a:p>
        </p:txBody>
      </p:sp>
      <p:sp>
        <p:nvSpPr>
          <p:cNvPr id="310279" name="Rectangle 7"/>
          <p:cNvSpPr>
            <a:spLocks noChangeArrowheads="1"/>
          </p:cNvSpPr>
          <p:nvPr/>
        </p:nvSpPr>
        <p:spPr bwMode="auto">
          <a:xfrm>
            <a:off x="4914901" y="1496616"/>
            <a:ext cx="1524455" cy="30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algn="l" eaLnBrk="0" hangingPunct="0">
              <a:spcBef>
                <a:spcPct val="0"/>
              </a:spcBef>
              <a:buClrTx/>
              <a:buFontTx/>
              <a:buNone/>
            </a:pPr>
            <a:r>
              <a:rPr lang="en-US" altLang="af-ZA" sz="1500">
                <a:latin typeface="Courier New" pitchFamily="49" charset="0"/>
              </a:rPr>
              <a:t>DEPARTMENTS </a:t>
            </a:r>
          </a:p>
        </p:txBody>
      </p:sp>
      <p:grpSp>
        <p:nvGrpSpPr>
          <p:cNvPr id="310280" name="Group 8"/>
          <p:cNvGrpSpPr>
            <a:grpSpLocks/>
          </p:cNvGrpSpPr>
          <p:nvPr/>
        </p:nvGrpSpPr>
        <p:grpSpPr bwMode="auto">
          <a:xfrm>
            <a:off x="4343401" y="2868217"/>
            <a:ext cx="197644" cy="354806"/>
            <a:chOff x="2480" y="2024"/>
            <a:chExt cx="609" cy="298"/>
          </a:xfrm>
        </p:grpSpPr>
        <p:sp>
          <p:nvSpPr>
            <p:cNvPr id="310281" name="Line 9"/>
            <p:cNvSpPr>
              <a:spLocks noChangeShapeType="1"/>
            </p:cNvSpPr>
            <p:nvPr/>
          </p:nvSpPr>
          <p:spPr bwMode="gray">
            <a:xfrm flipV="1">
              <a:off x="2480" y="2024"/>
              <a:ext cx="0" cy="298"/>
            </a:xfrm>
            <a:prstGeom prst="line">
              <a:avLst/>
            </a:prstGeom>
            <a:noFill/>
            <a:ln w="28575">
              <a:solidFill>
                <a:schemeClr val="accent2"/>
              </a:solidFill>
              <a:round/>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f-ZA" sz="1053"/>
            </a:p>
          </p:txBody>
        </p:sp>
        <p:sp>
          <p:nvSpPr>
            <p:cNvPr id="310282" name="Line 10"/>
            <p:cNvSpPr>
              <a:spLocks noChangeShapeType="1"/>
            </p:cNvSpPr>
            <p:nvPr/>
          </p:nvSpPr>
          <p:spPr bwMode="gray">
            <a:xfrm flipV="1">
              <a:off x="3089" y="2024"/>
              <a:ext cx="0" cy="298"/>
            </a:xfrm>
            <a:prstGeom prst="line">
              <a:avLst/>
            </a:prstGeom>
            <a:noFill/>
            <a:ln w="28575">
              <a:solidFill>
                <a:schemeClr val="accent2"/>
              </a:solidFill>
              <a:round/>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f-ZA" sz="1053"/>
            </a:p>
          </p:txBody>
        </p:sp>
      </p:grpSp>
      <p:sp>
        <p:nvSpPr>
          <p:cNvPr id="310286" name="Text Box 14"/>
          <p:cNvSpPr txBox="1">
            <a:spLocks noChangeArrowheads="1"/>
          </p:cNvSpPr>
          <p:nvPr/>
        </p:nvSpPr>
        <p:spPr bwMode="gray">
          <a:xfrm>
            <a:off x="1828801" y="2353867"/>
            <a:ext cx="275035" cy="29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9525" tIns="9525" rIns="9525" bIns="9525">
            <a:spAutoFit/>
          </a:bodyPr>
          <a:lstStyle>
            <a:lvl1pPr algn="l" defTabSz="822325">
              <a:spcBef>
                <a:spcPct val="0"/>
              </a:spcBef>
              <a:defRPr sz="2400">
                <a:solidFill>
                  <a:schemeClr val="tx1"/>
                </a:solidFill>
                <a:latin typeface="Times New Roman" charset="0"/>
              </a:defRPr>
            </a:lvl1pPr>
            <a:lvl2pPr marL="411163" algn="l" defTabSz="822325">
              <a:spcBef>
                <a:spcPct val="0"/>
              </a:spcBef>
              <a:defRPr sz="2400">
                <a:solidFill>
                  <a:schemeClr val="tx1"/>
                </a:solidFill>
                <a:latin typeface="Times New Roman" charset="0"/>
              </a:defRPr>
            </a:lvl2pPr>
            <a:lvl3pPr marL="822325" algn="l" defTabSz="822325">
              <a:spcBef>
                <a:spcPct val="0"/>
              </a:spcBef>
              <a:defRPr sz="2400">
                <a:solidFill>
                  <a:schemeClr val="tx1"/>
                </a:solidFill>
                <a:latin typeface="Times New Roman" charset="0"/>
              </a:defRPr>
            </a:lvl3pPr>
            <a:lvl4pPr marL="1235075" algn="l" defTabSz="822325">
              <a:spcBef>
                <a:spcPct val="0"/>
              </a:spcBef>
              <a:defRPr sz="2400">
                <a:solidFill>
                  <a:schemeClr val="tx1"/>
                </a:solidFill>
                <a:latin typeface="Times New Roman" charset="0"/>
              </a:defRPr>
            </a:lvl4pPr>
            <a:lvl5pPr marL="1646238" algn="l" defTabSz="822325">
              <a:spcBef>
                <a:spcPct val="0"/>
              </a:spcBef>
              <a:defRPr sz="2400">
                <a:solidFill>
                  <a:schemeClr val="tx1"/>
                </a:solidFill>
                <a:latin typeface="Times New Roman" charset="0"/>
              </a:defRPr>
            </a:lvl5pPr>
            <a:lvl6pPr marL="2103438" defTabSz="822325" fontAlgn="base">
              <a:spcBef>
                <a:spcPct val="0"/>
              </a:spcBef>
              <a:spcAft>
                <a:spcPct val="0"/>
              </a:spcAft>
              <a:defRPr sz="2400">
                <a:solidFill>
                  <a:schemeClr val="tx1"/>
                </a:solidFill>
                <a:latin typeface="Times New Roman" charset="0"/>
              </a:defRPr>
            </a:lvl6pPr>
            <a:lvl7pPr marL="2560638" defTabSz="822325" fontAlgn="base">
              <a:spcBef>
                <a:spcPct val="0"/>
              </a:spcBef>
              <a:spcAft>
                <a:spcPct val="0"/>
              </a:spcAft>
              <a:defRPr sz="2400">
                <a:solidFill>
                  <a:schemeClr val="tx1"/>
                </a:solidFill>
                <a:latin typeface="Times New Roman" charset="0"/>
              </a:defRPr>
            </a:lvl7pPr>
            <a:lvl8pPr marL="3017838" defTabSz="822325" fontAlgn="base">
              <a:spcBef>
                <a:spcPct val="0"/>
              </a:spcBef>
              <a:spcAft>
                <a:spcPct val="0"/>
              </a:spcAft>
              <a:defRPr sz="2400">
                <a:solidFill>
                  <a:schemeClr val="tx1"/>
                </a:solidFill>
                <a:latin typeface="Times New Roman" charset="0"/>
              </a:defRPr>
            </a:lvl8pPr>
            <a:lvl9pPr marL="3475038" defTabSz="822325" fontAlgn="base">
              <a:spcBef>
                <a:spcPct val="0"/>
              </a:spcBef>
              <a:spcAft>
                <a:spcPct val="0"/>
              </a:spcAft>
              <a:defRPr sz="2400">
                <a:solidFill>
                  <a:schemeClr val="tx1"/>
                </a:solidFill>
                <a:latin typeface="Times New Roman" charset="0"/>
              </a:defRPr>
            </a:lvl9pPr>
          </a:lstStyle>
          <a:p>
            <a:pPr algn="ctr">
              <a:buClr>
                <a:srgbClr val="000000"/>
              </a:buClr>
            </a:pPr>
            <a:r>
              <a:rPr lang="en-US" altLang="af-ZA" sz="1800">
                <a:latin typeface="Arial" charset="0"/>
              </a:rPr>
              <a:t>…</a:t>
            </a:r>
          </a:p>
        </p:txBody>
      </p:sp>
      <p:sp>
        <p:nvSpPr>
          <p:cNvPr id="310289" name="Text Box 17"/>
          <p:cNvSpPr txBox="1">
            <a:spLocks noChangeArrowheads="1"/>
          </p:cNvSpPr>
          <p:nvPr/>
        </p:nvSpPr>
        <p:spPr bwMode="auto">
          <a:xfrm>
            <a:off x="2971801" y="4182667"/>
            <a:ext cx="275035" cy="29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9525" tIns="9525" rIns="9525" bIns="9525">
            <a:spAutoFit/>
          </a:bodyPr>
          <a:lstStyle>
            <a:lvl1pPr algn="l" defTabSz="822325">
              <a:spcBef>
                <a:spcPct val="0"/>
              </a:spcBef>
              <a:defRPr sz="2400">
                <a:solidFill>
                  <a:schemeClr val="tx1"/>
                </a:solidFill>
                <a:latin typeface="Times New Roman" charset="0"/>
              </a:defRPr>
            </a:lvl1pPr>
            <a:lvl2pPr marL="411163" algn="l" defTabSz="822325">
              <a:spcBef>
                <a:spcPct val="0"/>
              </a:spcBef>
              <a:defRPr sz="2400">
                <a:solidFill>
                  <a:schemeClr val="tx1"/>
                </a:solidFill>
                <a:latin typeface="Times New Roman" charset="0"/>
              </a:defRPr>
            </a:lvl2pPr>
            <a:lvl3pPr marL="822325" algn="l" defTabSz="822325">
              <a:spcBef>
                <a:spcPct val="0"/>
              </a:spcBef>
              <a:defRPr sz="2400">
                <a:solidFill>
                  <a:schemeClr val="tx1"/>
                </a:solidFill>
                <a:latin typeface="Times New Roman" charset="0"/>
              </a:defRPr>
            </a:lvl3pPr>
            <a:lvl4pPr marL="1235075" algn="l" defTabSz="822325">
              <a:spcBef>
                <a:spcPct val="0"/>
              </a:spcBef>
              <a:defRPr sz="2400">
                <a:solidFill>
                  <a:schemeClr val="tx1"/>
                </a:solidFill>
                <a:latin typeface="Times New Roman" charset="0"/>
              </a:defRPr>
            </a:lvl4pPr>
            <a:lvl5pPr marL="1646238" algn="l" defTabSz="822325">
              <a:spcBef>
                <a:spcPct val="0"/>
              </a:spcBef>
              <a:defRPr sz="2400">
                <a:solidFill>
                  <a:schemeClr val="tx1"/>
                </a:solidFill>
                <a:latin typeface="Times New Roman" charset="0"/>
              </a:defRPr>
            </a:lvl5pPr>
            <a:lvl6pPr marL="2103438" defTabSz="822325" fontAlgn="base">
              <a:spcBef>
                <a:spcPct val="0"/>
              </a:spcBef>
              <a:spcAft>
                <a:spcPct val="0"/>
              </a:spcAft>
              <a:defRPr sz="2400">
                <a:solidFill>
                  <a:schemeClr val="tx1"/>
                </a:solidFill>
                <a:latin typeface="Times New Roman" charset="0"/>
              </a:defRPr>
            </a:lvl6pPr>
            <a:lvl7pPr marL="2560638" defTabSz="822325" fontAlgn="base">
              <a:spcBef>
                <a:spcPct val="0"/>
              </a:spcBef>
              <a:spcAft>
                <a:spcPct val="0"/>
              </a:spcAft>
              <a:defRPr sz="2400">
                <a:solidFill>
                  <a:schemeClr val="tx1"/>
                </a:solidFill>
                <a:latin typeface="Times New Roman" charset="0"/>
              </a:defRPr>
            </a:lvl7pPr>
            <a:lvl8pPr marL="3017838" defTabSz="822325" fontAlgn="base">
              <a:spcBef>
                <a:spcPct val="0"/>
              </a:spcBef>
              <a:spcAft>
                <a:spcPct val="0"/>
              </a:spcAft>
              <a:defRPr sz="2400">
                <a:solidFill>
                  <a:schemeClr val="tx1"/>
                </a:solidFill>
                <a:latin typeface="Times New Roman" charset="0"/>
              </a:defRPr>
            </a:lvl8pPr>
            <a:lvl9pPr marL="3475038" defTabSz="822325" fontAlgn="base">
              <a:spcBef>
                <a:spcPct val="0"/>
              </a:spcBef>
              <a:spcAft>
                <a:spcPct val="0"/>
              </a:spcAft>
              <a:defRPr sz="2400">
                <a:solidFill>
                  <a:schemeClr val="tx1"/>
                </a:solidFill>
                <a:latin typeface="Times New Roman" charset="0"/>
              </a:defRPr>
            </a:lvl9pPr>
          </a:lstStyle>
          <a:p>
            <a:pPr algn="ctr">
              <a:buClr>
                <a:srgbClr val="000000"/>
              </a:buClr>
            </a:pPr>
            <a:r>
              <a:rPr lang="en-US" altLang="af-ZA" sz="1800">
                <a:latin typeface="Arial" charset="0"/>
              </a:rPr>
              <a:t>…</a:t>
            </a:r>
          </a:p>
        </p:txBody>
      </p:sp>
      <p:pic>
        <p:nvPicPr>
          <p:cNvPr id="310293" name="Picture 21" descr="C:\project-SQLFund1\images\img-06-03b.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629151" y="1782367"/>
            <a:ext cx="2793206" cy="1350169"/>
          </a:xfrm>
          <a:prstGeom prst="rect">
            <a:avLst/>
          </a:prstGeom>
          <a:noFill/>
          <a:extLst>
            <a:ext uri="{909E8E84-426E-40DD-AFC4-6F175D3DCCD1}">
              <a14:hiddenFill xmlns:a14="http://schemas.microsoft.com/office/drawing/2010/main">
                <a:solidFill>
                  <a:srgbClr val="FFFFFF"/>
                </a:solidFill>
              </a14:hiddenFill>
            </a:ext>
          </a:extLst>
        </p:spPr>
      </p:pic>
      <p:sp>
        <p:nvSpPr>
          <p:cNvPr id="310294" name="Rectangle 22"/>
          <p:cNvSpPr>
            <a:spLocks noChangeArrowheads="1"/>
          </p:cNvSpPr>
          <p:nvPr/>
        </p:nvSpPr>
        <p:spPr bwMode="gray">
          <a:xfrm>
            <a:off x="3457575" y="1782366"/>
            <a:ext cx="800100" cy="1314450"/>
          </a:xfrm>
          <a:prstGeom prst="rect">
            <a:avLst/>
          </a:prstGeom>
          <a:noFill/>
          <a:ln w="28575">
            <a:solidFill>
              <a:schemeClr val="accent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sp>
        <p:nvSpPr>
          <p:cNvPr id="310295" name="Rectangle 23"/>
          <p:cNvSpPr>
            <a:spLocks noChangeArrowheads="1"/>
          </p:cNvSpPr>
          <p:nvPr/>
        </p:nvSpPr>
        <p:spPr bwMode="gray">
          <a:xfrm>
            <a:off x="5757863" y="1782366"/>
            <a:ext cx="971550" cy="1346597"/>
          </a:xfrm>
          <a:prstGeom prst="rect">
            <a:avLst/>
          </a:prstGeom>
          <a:noFill/>
          <a:ln w="28575">
            <a:solidFill>
              <a:schemeClr val="accent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pic>
        <p:nvPicPr>
          <p:cNvPr id="310296" name="Picture 24" descr="C:\project-SQLFund1\images\img-06-03c.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2914651" y="3268267"/>
            <a:ext cx="3283744" cy="1054894"/>
          </a:xfrm>
          <a:prstGeom prst="rect">
            <a:avLst/>
          </a:prstGeom>
          <a:noFill/>
          <a:extLst>
            <a:ext uri="{909E8E84-426E-40DD-AFC4-6F175D3DCCD1}">
              <a14:hiddenFill xmlns:a14="http://schemas.microsoft.com/office/drawing/2010/main">
                <a:solidFill>
                  <a:srgbClr val="FFFFFF"/>
                </a:solidFill>
              </a14:hiddenFill>
            </a:ext>
          </a:extLst>
        </p:spPr>
      </p:pic>
      <p:pic>
        <p:nvPicPr>
          <p:cNvPr id="310297" name="Picture 25" descr="C:\project-SQLFund1\images\img-06-03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2914651" y="4468417"/>
            <a:ext cx="3265885" cy="377428"/>
          </a:xfrm>
          <a:prstGeom prst="rect">
            <a:avLst/>
          </a:prstGeom>
          <a:noFill/>
          <a:extLst>
            <a:ext uri="{909E8E84-426E-40DD-AFC4-6F175D3DCCD1}">
              <a14:hiddenFill xmlns:a14="http://schemas.microsoft.com/office/drawing/2010/main">
                <a:solidFill>
                  <a:srgbClr val="FFFFFF"/>
                </a:solidFill>
              </a14:hiddenFill>
            </a:ext>
          </a:extLst>
        </p:spPr>
      </p:pic>
      <p:sp>
        <p:nvSpPr>
          <p:cNvPr id="310298" name="Rectangle 26"/>
          <p:cNvSpPr>
            <a:spLocks noChangeArrowheads="1"/>
          </p:cNvSpPr>
          <p:nvPr/>
        </p:nvSpPr>
        <p:spPr bwMode="gray">
          <a:xfrm>
            <a:off x="2121694" y="1782366"/>
            <a:ext cx="685800" cy="1314450"/>
          </a:xfrm>
          <a:prstGeom prst="rect">
            <a:avLst/>
          </a:prstGeom>
          <a:noFill/>
          <a:ln w="28575">
            <a:solidFill>
              <a:schemeClr val="accent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spTree>
    <p:extLst>
      <p:ext uri="{BB962C8B-B14F-4D97-AF65-F5344CB8AC3E}">
        <p14:creationId xmlns:p14="http://schemas.microsoft.com/office/powerpoint/2010/main" val="4273935307"/>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3" name="Rectangle 5"/>
          <p:cNvSpPr>
            <a:spLocks noGrp="1" noChangeArrowheads="1"/>
          </p:cNvSpPr>
          <p:nvPr>
            <p:ph type="title"/>
          </p:nvPr>
        </p:nvSpPr>
        <p:spPr/>
        <p:txBody>
          <a:bodyPr/>
          <a:lstStyle/>
          <a:p>
            <a:r>
              <a:rPr lang="en-US" altLang="af-ZA"/>
              <a:t>Joining Tables Using SQL:1999 Syntax</a:t>
            </a:r>
          </a:p>
        </p:txBody>
      </p:sp>
      <p:sp>
        <p:nvSpPr>
          <p:cNvPr id="314374" name="Rectangle 6"/>
          <p:cNvSpPr>
            <a:spLocks noGrp="1" noChangeArrowheads="1"/>
          </p:cNvSpPr>
          <p:nvPr>
            <p:ph type="body" idx="1"/>
          </p:nvPr>
        </p:nvSpPr>
        <p:spPr>
          <a:xfrm>
            <a:off x="1600200" y="1372791"/>
            <a:ext cx="5938838" cy="270272"/>
          </a:xfrm>
        </p:spPr>
        <p:txBody>
          <a:bodyPr>
            <a:normAutofit fontScale="77500" lnSpcReduction="20000"/>
          </a:bodyPr>
          <a:lstStyle/>
          <a:p>
            <a:r>
              <a:rPr lang="en-US" altLang="af-ZA"/>
              <a:t>Use a join to query data from more than one table:</a:t>
            </a:r>
          </a:p>
        </p:txBody>
      </p:sp>
      <p:sp>
        <p:nvSpPr>
          <p:cNvPr id="314372" name="Rectangle 4"/>
          <p:cNvSpPr>
            <a:spLocks noChangeArrowheads="1"/>
          </p:cNvSpPr>
          <p:nvPr/>
        </p:nvSpPr>
        <p:spPr bwMode="blackGray">
          <a:xfrm>
            <a:off x="1793082" y="1885951"/>
            <a:ext cx="5464969" cy="1889522"/>
          </a:xfrm>
          <a:prstGeom prst="rect">
            <a:avLst/>
          </a:prstGeom>
          <a:solidFill>
            <a:schemeClr val="accent1"/>
          </a:solidFill>
          <a:ln w="28575">
            <a:solidFill>
              <a:srgbClr val="000000"/>
            </a:solidFill>
            <a:miter lim="800000"/>
            <a:headEnd/>
            <a:tailEnd/>
          </a:ln>
          <a:effectLst/>
          <a:extLst>
            <a:ext uri="{AF507438-7753-43E0-B8FC-AC1667EBCBE1}">
              <a14:hiddenEffects xmlns:a14="http://schemas.microsoft.com/office/drawing/2010/main">
                <a:effectLst>
                  <a:outerShdw dist="89803" dir="2700000" algn="ctr" rotWithShape="0">
                    <a:srgbClr val="000000"/>
                  </a:outerShdw>
                </a:effectLst>
              </a14:hiddenEffects>
            </a:ext>
          </a:extLst>
        </p:spPr>
        <p:txBody>
          <a:bodyPr wrap="none" lIns="69056" tIns="34529" rIns="69056" bIns="34529" anchor="ctr"/>
          <a:lstStyle>
            <a:lvl1pPr algn="l">
              <a:spcBef>
                <a:spcPct val="0"/>
              </a:spcBef>
              <a:tabLst>
                <a:tab pos="1200150" algn="l"/>
              </a:tabLst>
              <a:defRPr sz="2400">
                <a:solidFill>
                  <a:schemeClr val="tx1"/>
                </a:solidFill>
                <a:latin typeface="Times New Roman" charset="0"/>
              </a:defRPr>
            </a:lvl1pPr>
            <a:lvl2pPr algn="l">
              <a:spcBef>
                <a:spcPct val="0"/>
              </a:spcBef>
              <a:tabLst>
                <a:tab pos="1200150" algn="l"/>
              </a:tabLst>
              <a:defRPr sz="2400">
                <a:solidFill>
                  <a:schemeClr val="tx1"/>
                </a:solidFill>
                <a:latin typeface="Times New Roman" charset="0"/>
              </a:defRPr>
            </a:lvl2pPr>
            <a:lvl3pPr algn="l">
              <a:spcBef>
                <a:spcPct val="0"/>
              </a:spcBef>
              <a:tabLst>
                <a:tab pos="1200150" algn="l"/>
              </a:tabLst>
              <a:defRPr sz="2400">
                <a:solidFill>
                  <a:schemeClr val="tx1"/>
                </a:solidFill>
                <a:latin typeface="Times New Roman" charset="0"/>
              </a:defRPr>
            </a:lvl3pPr>
            <a:lvl4pPr algn="l">
              <a:spcBef>
                <a:spcPct val="0"/>
              </a:spcBef>
              <a:tabLst>
                <a:tab pos="1200150" algn="l"/>
              </a:tabLst>
              <a:defRPr sz="2400">
                <a:solidFill>
                  <a:schemeClr val="tx1"/>
                </a:solidFill>
                <a:latin typeface="Times New Roman" charset="0"/>
              </a:defRPr>
            </a:lvl4pPr>
            <a:lvl5pPr algn="l">
              <a:spcBef>
                <a:spcPct val="0"/>
              </a:spcBef>
              <a:tabLst>
                <a:tab pos="1200150" algn="l"/>
              </a:tabLst>
              <a:defRPr sz="2400">
                <a:solidFill>
                  <a:schemeClr val="tx1"/>
                </a:solidFill>
                <a:latin typeface="Times New Roman" charset="0"/>
              </a:defRPr>
            </a:lvl5pPr>
            <a:lvl6pPr fontAlgn="base">
              <a:spcBef>
                <a:spcPct val="0"/>
              </a:spcBef>
              <a:spcAft>
                <a:spcPct val="0"/>
              </a:spcAft>
              <a:tabLst>
                <a:tab pos="1200150" algn="l"/>
              </a:tabLst>
              <a:defRPr sz="2400">
                <a:solidFill>
                  <a:schemeClr val="tx1"/>
                </a:solidFill>
                <a:latin typeface="Times New Roman" charset="0"/>
              </a:defRPr>
            </a:lvl6pPr>
            <a:lvl7pPr fontAlgn="base">
              <a:spcBef>
                <a:spcPct val="0"/>
              </a:spcBef>
              <a:spcAft>
                <a:spcPct val="0"/>
              </a:spcAft>
              <a:tabLst>
                <a:tab pos="1200150" algn="l"/>
              </a:tabLst>
              <a:defRPr sz="2400">
                <a:solidFill>
                  <a:schemeClr val="tx1"/>
                </a:solidFill>
                <a:latin typeface="Times New Roman" charset="0"/>
              </a:defRPr>
            </a:lvl7pPr>
            <a:lvl8pPr fontAlgn="base">
              <a:spcBef>
                <a:spcPct val="0"/>
              </a:spcBef>
              <a:spcAft>
                <a:spcPct val="0"/>
              </a:spcAft>
              <a:tabLst>
                <a:tab pos="1200150" algn="l"/>
              </a:tabLst>
              <a:defRPr sz="2400">
                <a:solidFill>
                  <a:schemeClr val="tx1"/>
                </a:solidFill>
                <a:latin typeface="Times New Roman" charset="0"/>
              </a:defRPr>
            </a:lvl8pPr>
            <a:lvl9pPr fontAlgn="base">
              <a:spcBef>
                <a:spcPct val="0"/>
              </a:spcBef>
              <a:spcAft>
                <a:spcPct val="0"/>
              </a:spcAft>
              <a:tabLst>
                <a:tab pos="1200150" algn="l"/>
              </a:tabLst>
              <a:defRPr sz="2400">
                <a:solidFill>
                  <a:schemeClr val="tx1"/>
                </a:solidFill>
                <a:latin typeface="Times New Roman" charset="0"/>
              </a:defRPr>
            </a:lvl9pPr>
          </a:lstStyle>
          <a:p>
            <a:pPr eaLnBrk="0" hangingPunct="0">
              <a:buClrTx/>
              <a:buFontTx/>
              <a:buNone/>
            </a:pPr>
            <a:r>
              <a:rPr lang="en-US" altLang="af-ZA" sz="1350" dirty="0">
                <a:solidFill>
                  <a:srgbClr val="000000"/>
                </a:solidFill>
                <a:latin typeface="Courier New" pitchFamily="49" charset="0"/>
              </a:rPr>
              <a:t>SELECT	</a:t>
            </a:r>
            <a:r>
              <a:rPr lang="en-US" altLang="af-ZA" sz="1350" i="1" dirty="0">
                <a:solidFill>
                  <a:srgbClr val="000000"/>
                </a:solidFill>
                <a:latin typeface="Courier New" pitchFamily="49" charset="0"/>
              </a:rPr>
              <a:t>table1.column, table2.column</a:t>
            </a:r>
            <a:endParaRPr lang="en-US" altLang="af-ZA" sz="1350" dirty="0">
              <a:solidFill>
                <a:srgbClr val="000000"/>
              </a:solidFill>
              <a:latin typeface="Courier New" pitchFamily="49" charset="0"/>
            </a:endParaRPr>
          </a:p>
          <a:p>
            <a:pPr eaLnBrk="0" hangingPunct="0">
              <a:buClrTx/>
              <a:buFontTx/>
              <a:buNone/>
            </a:pPr>
            <a:r>
              <a:rPr lang="en-US" altLang="af-ZA" sz="1350" dirty="0">
                <a:solidFill>
                  <a:srgbClr val="000000"/>
                </a:solidFill>
                <a:latin typeface="Courier New" pitchFamily="49" charset="0"/>
              </a:rPr>
              <a:t>FROM	</a:t>
            </a:r>
            <a:r>
              <a:rPr lang="en-US" altLang="af-ZA" sz="1350" i="1" dirty="0">
                <a:solidFill>
                  <a:srgbClr val="000000"/>
                </a:solidFill>
                <a:latin typeface="Courier New" pitchFamily="49" charset="0"/>
              </a:rPr>
              <a:t>table1</a:t>
            </a:r>
            <a:endParaRPr lang="en-US" altLang="af-ZA" sz="1350" dirty="0">
              <a:solidFill>
                <a:srgbClr val="000000"/>
              </a:solidFill>
              <a:latin typeface="Courier New" pitchFamily="49" charset="0"/>
            </a:endParaRPr>
          </a:p>
          <a:p>
            <a:pPr eaLnBrk="0" hangingPunct="0">
              <a:buClrTx/>
              <a:buFontTx/>
              <a:buNone/>
            </a:pPr>
            <a:r>
              <a:rPr lang="en-US" altLang="af-ZA" sz="1350" dirty="0">
                <a:solidFill>
                  <a:srgbClr val="000000"/>
                </a:solidFill>
                <a:latin typeface="Courier New" pitchFamily="49" charset="0"/>
              </a:rPr>
              <a:t>[NATURAL JOIN </a:t>
            </a:r>
            <a:r>
              <a:rPr lang="en-US" altLang="af-ZA" sz="1350" i="1" dirty="0">
                <a:solidFill>
                  <a:srgbClr val="000000"/>
                </a:solidFill>
                <a:latin typeface="Courier New" pitchFamily="49" charset="0"/>
              </a:rPr>
              <a:t>table2</a:t>
            </a:r>
            <a:r>
              <a:rPr lang="en-US" altLang="af-ZA" sz="1350" dirty="0">
                <a:solidFill>
                  <a:srgbClr val="000000"/>
                </a:solidFill>
                <a:latin typeface="Courier New" pitchFamily="49" charset="0"/>
              </a:rPr>
              <a:t>] |</a:t>
            </a:r>
          </a:p>
          <a:p>
            <a:pPr eaLnBrk="0" hangingPunct="0">
              <a:buClrTx/>
              <a:buFontTx/>
              <a:buNone/>
            </a:pPr>
            <a:r>
              <a:rPr lang="en-US" altLang="af-ZA" sz="1350" dirty="0">
                <a:solidFill>
                  <a:srgbClr val="000000"/>
                </a:solidFill>
                <a:latin typeface="Courier New" pitchFamily="49" charset="0"/>
              </a:rPr>
              <a:t>[JOIN </a:t>
            </a:r>
            <a:r>
              <a:rPr lang="en-US" altLang="af-ZA" sz="1350" i="1" dirty="0">
                <a:solidFill>
                  <a:srgbClr val="000000"/>
                </a:solidFill>
                <a:latin typeface="Courier New" pitchFamily="49" charset="0"/>
              </a:rPr>
              <a:t>table2</a:t>
            </a:r>
            <a:r>
              <a:rPr lang="en-US" altLang="af-ZA" sz="1350" dirty="0">
                <a:solidFill>
                  <a:srgbClr val="000000"/>
                </a:solidFill>
                <a:latin typeface="Courier New" pitchFamily="49" charset="0"/>
              </a:rPr>
              <a:t> USING (</a:t>
            </a:r>
            <a:r>
              <a:rPr lang="en-US" altLang="af-ZA" sz="1350" i="1" dirty="0" err="1">
                <a:solidFill>
                  <a:srgbClr val="000000"/>
                </a:solidFill>
                <a:latin typeface="Courier New" pitchFamily="49" charset="0"/>
              </a:rPr>
              <a:t>column_name</a:t>
            </a:r>
            <a:r>
              <a:rPr lang="en-US" altLang="af-ZA" sz="1350" dirty="0">
                <a:solidFill>
                  <a:srgbClr val="000000"/>
                </a:solidFill>
                <a:latin typeface="Courier New" pitchFamily="49" charset="0"/>
              </a:rPr>
              <a:t>)] |</a:t>
            </a:r>
          </a:p>
          <a:p>
            <a:pPr eaLnBrk="0" hangingPunct="0">
              <a:buClrTx/>
              <a:buFontTx/>
              <a:buNone/>
            </a:pPr>
            <a:r>
              <a:rPr lang="en-US" altLang="af-ZA" sz="1350" dirty="0">
                <a:solidFill>
                  <a:srgbClr val="000000"/>
                </a:solidFill>
                <a:latin typeface="Courier New" pitchFamily="49" charset="0"/>
              </a:rPr>
              <a:t>[JOIN </a:t>
            </a:r>
            <a:r>
              <a:rPr lang="en-US" altLang="af-ZA" sz="1350" i="1" dirty="0">
                <a:solidFill>
                  <a:srgbClr val="000000"/>
                </a:solidFill>
                <a:latin typeface="Courier New" pitchFamily="49" charset="0"/>
              </a:rPr>
              <a:t>table2</a:t>
            </a:r>
            <a:r>
              <a:rPr lang="en-US" altLang="af-ZA" sz="1350" dirty="0">
                <a:solidFill>
                  <a:srgbClr val="000000"/>
                </a:solidFill>
                <a:latin typeface="Courier New" pitchFamily="49" charset="0"/>
              </a:rPr>
              <a:t> </a:t>
            </a:r>
          </a:p>
          <a:p>
            <a:pPr eaLnBrk="0" hangingPunct="0">
              <a:buClrTx/>
              <a:buFontTx/>
              <a:buNone/>
            </a:pPr>
            <a:r>
              <a:rPr lang="en-US" altLang="af-ZA" sz="1350" dirty="0">
                <a:solidFill>
                  <a:srgbClr val="000000"/>
                </a:solidFill>
                <a:latin typeface="Courier New" pitchFamily="49" charset="0"/>
              </a:rPr>
              <a:t>  ON (</a:t>
            </a:r>
            <a:r>
              <a:rPr lang="en-US" altLang="af-ZA" sz="1350" i="1" dirty="0">
                <a:solidFill>
                  <a:srgbClr val="000000"/>
                </a:solidFill>
                <a:latin typeface="Courier New" pitchFamily="49" charset="0"/>
              </a:rPr>
              <a:t>table1.column_name</a:t>
            </a:r>
            <a:r>
              <a:rPr lang="en-US" altLang="af-ZA" sz="1350" dirty="0">
                <a:solidFill>
                  <a:srgbClr val="000000"/>
                </a:solidFill>
                <a:latin typeface="Courier New" pitchFamily="49" charset="0"/>
              </a:rPr>
              <a:t> = </a:t>
            </a:r>
            <a:r>
              <a:rPr lang="en-US" altLang="af-ZA" sz="1350" i="1" dirty="0">
                <a:solidFill>
                  <a:srgbClr val="000000"/>
                </a:solidFill>
                <a:latin typeface="Courier New" pitchFamily="49" charset="0"/>
              </a:rPr>
              <a:t>table2.column_name</a:t>
            </a:r>
            <a:r>
              <a:rPr lang="en-US" altLang="af-ZA" sz="1350" dirty="0">
                <a:solidFill>
                  <a:srgbClr val="000000"/>
                </a:solidFill>
                <a:latin typeface="Courier New" pitchFamily="49" charset="0"/>
              </a:rPr>
              <a:t>)]|</a:t>
            </a:r>
          </a:p>
          <a:p>
            <a:pPr eaLnBrk="0" hangingPunct="0">
              <a:buClrTx/>
              <a:buFontTx/>
              <a:buNone/>
            </a:pPr>
            <a:r>
              <a:rPr lang="en-US" altLang="af-ZA" sz="1350" dirty="0">
                <a:solidFill>
                  <a:srgbClr val="000000"/>
                </a:solidFill>
                <a:latin typeface="Courier New" pitchFamily="49" charset="0"/>
              </a:rPr>
              <a:t>[LEFT|RIGHT|FULL OUTER JOIN </a:t>
            </a:r>
            <a:r>
              <a:rPr lang="en-US" altLang="af-ZA" sz="1350" i="1" dirty="0">
                <a:solidFill>
                  <a:srgbClr val="000000"/>
                </a:solidFill>
                <a:latin typeface="Courier New" pitchFamily="49" charset="0"/>
              </a:rPr>
              <a:t>table2</a:t>
            </a:r>
            <a:r>
              <a:rPr lang="en-US" altLang="af-ZA" sz="1350" dirty="0">
                <a:solidFill>
                  <a:srgbClr val="000000"/>
                </a:solidFill>
                <a:latin typeface="Courier New" pitchFamily="49" charset="0"/>
              </a:rPr>
              <a:t> </a:t>
            </a:r>
          </a:p>
          <a:p>
            <a:pPr eaLnBrk="0" hangingPunct="0">
              <a:buClrTx/>
              <a:buFontTx/>
              <a:buNone/>
            </a:pPr>
            <a:r>
              <a:rPr lang="en-US" altLang="af-ZA" sz="1350" dirty="0">
                <a:solidFill>
                  <a:srgbClr val="000000"/>
                </a:solidFill>
                <a:latin typeface="Courier New" pitchFamily="49" charset="0"/>
              </a:rPr>
              <a:t>  ON (</a:t>
            </a:r>
            <a:r>
              <a:rPr lang="en-US" altLang="af-ZA" sz="1350" i="1" dirty="0">
                <a:solidFill>
                  <a:srgbClr val="000000"/>
                </a:solidFill>
                <a:latin typeface="Courier New" pitchFamily="49" charset="0"/>
              </a:rPr>
              <a:t>table1.column_name</a:t>
            </a:r>
            <a:r>
              <a:rPr lang="en-US" altLang="af-ZA" sz="1350" dirty="0">
                <a:solidFill>
                  <a:srgbClr val="000000"/>
                </a:solidFill>
                <a:latin typeface="Courier New" pitchFamily="49" charset="0"/>
              </a:rPr>
              <a:t> = </a:t>
            </a:r>
            <a:r>
              <a:rPr lang="en-US" altLang="af-ZA" sz="1350" i="1" dirty="0">
                <a:solidFill>
                  <a:srgbClr val="000000"/>
                </a:solidFill>
                <a:latin typeface="Courier New" pitchFamily="49" charset="0"/>
              </a:rPr>
              <a:t>table2.column_name</a:t>
            </a:r>
            <a:r>
              <a:rPr lang="en-US" altLang="af-ZA" sz="1350" dirty="0">
                <a:solidFill>
                  <a:srgbClr val="000000"/>
                </a:solidFill>
                <a:latin typeface="Courier New" pitchFamily="49" charset="0"/>
              </a:rPr>
              <a:t>)]|</a:t>
            </a:r>
          </a:p>
          <a:p>
            <a:pPr eaLnBrk="0" hangingPunct="0">
              <a:buClrTx/>
              <a:buFontTx/>
              <a:buNone/>
            </a:pPr>
            <a:r>
              <a:rPr lang="en-US" altLang="af-ZA" sz="1350" dirty="0">
                <a:solidFill>
                  <a:srgbClr val="000000"/>
                </a:solidFill>
                <a:latin typeface="Courier New" pitchFamily="49" charset="0"/>
              </a:rPr>
              <a:t>[CROSS JOIN </a:t>
            </a:r>
            <a:r>
              <a:rPr lang="en-US" altLang="af-ZA" sz="1350" i="1" dirty="0">
                <a:solidFill>
                  <a:srgbClr val="000000"/>
                </a:solidFill>
                <a:latin typeface="Courier New" pitchFamily="49" charset="0"/>
              </a:rPr>
              <a:t>table2</a:t>
            </a:r>
            <a:r>
              <a:rPr lang="en-US" altLang="af-ZA" sz="1350" dirty="0">
                <a:solidFill>
                  <a:srgbClr val="000000"/>
                </a:solidFill>
                <a:latin typeface="Courier New" pitchFamily="49" charset="0"/>
              </a:rPr>
              <a:t>];</a:t>
            </a:r>
          </a:p>
        </p:txBody>
      </p:sp>
    </p:spTree>
    <p:extLst>
      <p:ext uri="{BB962C8B-B14F-4D97-AF65-F5344CB8AC3E}">
        <p14:creationId xmlns:p14="http://schemas.microsoft.com/office/powerpoint/2010/main" val="3621434053"/>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0" name="Rectangle 4"/>
          <p:cNvSpPr>
            <a:spLocks noGrp="1" noChangeArrowheads="1"/>
          </p:cNvSpPr>
          <p:nvPr>
            <p:ph type="title"/>
          </p:nvPr>
        </p:nvSpPr>
        <p:spPr/>
        <p:txBody>
          <a:bodyPr/>
          <a:lstStyle/>
          <a:p>
            <a:r>
              <a:rPr lang="en-US" altLang="af-ZA"/>
              <a:t>Qualifying Ambiguous </a:t>
            </a:r>
            <a:br>
              <a:rPr lang="en-US" altLang="af-ZA"/>
            </a:br>
            <a:r>
              <a:rPr lang="en-US" altLang="af-ZA"/>
              <a:t>Column Names</a:t>
            </a:r>
          </a:p>
        </p:txBody>
      </p:sp>
      <p:sp>
        <p:nvSpPr>
          <p:cNvPr id="326661" name="Rectangle 5"/>
          <p:cNvSpPr>
            <a:spLocks noGrp="1" noChangeArrowheads="1"/>
          </p:cNvSpPr>
          <p:nvPr>
            <p:ph type="body" idx="1"/>
          </p:nvPr>
        </p:nvSpPr>
        <p:spPr>
          <a:xfrm>
            <a:off x="1378857" y="1372790"/>
            <a:ext cx="6160181" cy="2996009"/>
          </a:xfrm>
        </p:spPr>
        <p:txBody>
          <a:bodyPr>
            <a:noAutofit/>
          </a:bodyPr>
          <a:lstStyle/>
          <a:p>
            <a:pPr lvl="1"/>
            <a:r>
              <a:rPr lang="en-US" altLang="af-ZA" dirty="0"/>
              <a:t>Use table prefixes to qualify column names that are in multiple tables.</a:t>
            </a:r>
          </a:p>
          <a:p>
            <a:pPr lvl="1"/>
            <a:r>
              <a:rPr lang="en-US" altLang="af-ZA" b="1" dirty="0"/>
              <a:t>Use table prefixes to improve performance.</a:t>
            </a:r>
          </a:p>
          <a:p>
            <a:pPr lvl="1"/>
            <a:r>
              <a:rPr lang="en-US" altLang="af-ZA" dirty="0"/>
              <a:t>Instead of full table name prefixes, use table aliases.</a:t>
            </a:r>
          </a:p>
          <a:p>
            <a:pPr lvl="1"/>
            <a:r>
              <a:rPr lang="en-US" altLang="af-ZA" dirty="0"/>
              <a:t>Table alias gives a table a shorter name:</a:t>
            </a:r>
          </a:p>
          <a:p>
            <a:pPr lvl="2"/>
            <a:r>
              <a:rPr lang="en-US" altLang="af-ZA" sz="1600" dirty="0"/>
              <a:t>Keeps SQL code smaller, uses less memory</a:t>
            </a:r>
          </a:p>
          <a:p>
            <a:pPr lvl="1"/>
            <a:r>
              <a:rPr lang="en-US" altLang="af-ZA" dirty="0"/>
              <a:t>Use column aliases to distinguish columns that have identical names, but reside in different tables.</a:t>
            </a:r>
          </a:p>
        </p:txBody>
      </p:sp>
    </p:spTree>
    <p:extLst>
      <p:ext uri="{BB962C8B-B14F-4D97-AF65-F5344CB8AC3E}">
        <p14:creationId xmlns:p14="http://schemas.microsoft.com/office/powerpoint/2010/main" val="370265823"/>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20" name="Rectangle 4"/>
          <p:cNvSpPr>
            <a:spLocks noGrp="1" noChangeArrowheads="1"/>
          </p:cNvSpPr>
          <p:nvPr>
            <p:ph type="title"/>
          </p:nvPr>
        </p:nvSpPr>
        <p:spPr/>
        <p:txBody>
          <a:bodyPr/>
          <a:lstStyle/>
          <a:p>
            <a:r>
              <a:rPr lang="en-US" altLang="af-ZA"/>
              <a:t>Creating Natural Joins</a:t>
            </a:r>
          </a:p>
        </p:txBody>
      </p:sp>
      <p:sp>
        <p:nvSpPr>
          <p:cNvPr id="316421" name="Rectangle 5"/>
          <p:cNvSpPr>
            <a:spLocks noGrp="1" noChangeArrowheads="1"/>
          </p:cNvSpPr>
          <p:nvPr>
            <p:ph type="body" idx="1"/>
          </p:nvPr>
        </p:nvSpPr>
        <p:spPr>
          <a:xfrm>
            <a:off x="1117600" y="1399338"/>
            <a:ext cx="6807200" cy="2519519"/>
          </a:xfrm>
        </p:spPr>
        <p:txBody>
          <a:bodyPr>
            <a:normAutofit/>
          </a:bodyPr>
          <a:lstStyle/>
          <a:p>
            <a:pPr lvl="1"/>
            <a:r>
              <a:rPr lang="en-US" altLang="af-ZA" sz="2000" dirty="0"/>
              <a:t>The </a:t>
            </a:r>
            <a:r>
              <a:rPr lang="en-US" altLang="af-ZA" sz="2000" dirty="0">
                <a:latin typeface="Courier New" pitchFamily="49" charset="0"/>
              </a:rPr>
              <a:t>NATURAL</a:t>
            </a:r>
            <a:r>
              <a:rPr lang="en-US" altLang="af-ZA" sz="2000" dirty="0"/>
              <a:t> </a:t>
            </a:r>
            <a:r>
              <a:rPr lang="en-US" altLang="af-ZA" sz="2000" dirty="0">
                <a:latin typeface="Courier New" pitchFamily="49" charset="0"/>
              </a:rPr>
              <a:t>JOIN</a:t>
            </a:r>
            <a:r>
              <a:rPr lang="en-US" altLang="af-ZA" sz="2000" dirty="0"/>
              <a:t> clause is based on all columns in the two tables </a:t>
            </a:r>
            <a:r>
              <a:rPr lang="en-US" altLang="af-ZA" sz="2000" b="1" dirty="0"/>
              <a:t>that have the same name</a:t>
            </a:r>
            <a:r>
              <a:rPr lang="en-US" altLang="af-ZA" sz="2000" dirty="0"/>
              <a:t>.</a:t>
            </a:r>
          </a:p>
          <a:p>
            <a:pPr lvl="1"/>
            <a:r>
              <a:rPr lang="en-US" altLang="af-ZA" sz="2000" dirty="0"/>
              <a:t>It selects rows from the two tables that have equal values in all matched columns.</a:t>
            </a:r>
          </a:p>
          <a:p>
            <a:pPr lvl="1"/>
            <a:r>
              <a:rPr lang="en-US" altLang="af-ZA" sz="2000" dirty="0"/>
              <a:t>If the columns having the same names have different data types, an error is returned.</a:t>
            </a:r>
          </a:p>
        </p:txBody>
      </p:sp>
    </p:spTree>
    <p:extLst>
      <p:ext uri="{BB962C8B-B14F-4D97-AF65-F5344CB8AC3E}">
        <p14:creationId xmlns:p14="http://schemas.microsoft.com/office/powerpoint/2010/main" val="615950165"/>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473" name="Picture 9" descr="C:\project-SQLFund1\images\img-06-07.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00301" y="2743200"/>
            <a:ext cx="4174331" cy="1577579"/>
          </a:xfrm>
          <a:prstGeom prst="rect">
            <a:avLst/>
          </a:prstGeom>
          <a:noFill/>
          <a:extLst>
            <a:ext uri="{909E8E84-426E-40DD-AFC4-6F175D3DCCD1}">
              <a14:hiddenFill xmlns:a14="http://schemas.microsoft.com/office/drawing/2010/main">
                <a:solidFill>
                  <a:srgbClr val="FFFFFF"/>
                </a:solidFill>
              </a14:hiddenFill>
            </a:ext>
          </a:extLst>
        </p:spPr>
      </p:pic>
      <p:sp>
        <p:nvSpPr>
          <p:cNvPr id="318466" name="Rectangle 2"/>
          <p:cNvSpPr>
            <a:spLocks noChangeArrowheads="1"/>
          </p:cNvSpPr>
          <p:nvPr/>
        </p:nvSpPr>
        <p:spPr bwMode="blackGray">
          <a:xfrm>
            <a:off x="1793082" y="1704976"/>
            <a:ext cx="5464969" cy="803672"/>
          </a:xfrm>
          <a:prstGeom prst="rect">
            <a:avLst/>
          </a:prstGeom>
          <a:solidFill>
            <a:schemeClr val="accent1"/>
          </a:solidFill>
          <a:ln w="28575">
            <a:solidFill>
              <a:srgbClr val="000000"/>
            </a:solidFill>
            <a:miter lim="800000"/>
            <a:headEnd/>
            <a:tailEnd/>
          </a:ln>
          <a:effectLst/>
          <a:extLst>
            <a:ext uri="{AF507438-7753-43E0-B8FC-AC1667EBCBE1}">
              <a14:hiddenEffects xmlns:a14="http://schemas.microsoft.com/office/drawing/2010/main">
                <a:effectLst>
                  <a:outerShdw dist="89803" dir="2700000" algn="ctr" rotWithShape="0">
                    <a:srgbClr val="000000"/>
                  </a:outerShdw>
                </a:effectLst>
              </a14:hiddenEffects>
            </a:ext>
          </a:extLst>
        </p:spPr>
        <p:txBody>
          <a:bodyPr wrap="none" lIns="69056" tIns="34529" rIns="69056" bIns="34529" anchor="ctr"/>
          <a:lstStyle>
            <a:lvl1pPr algn="l">
              <a:spcBef>
                <a:spcPct val="0"/>
              </a:spcBef>
              <a:tabLst>
                <a:tab pos="1200150" algn="l"/>
              </a:tabLst>
              <a:defRPr sz="2400">
                <a:solidFill>
                  <a:schemeClr val="tx1"/>
                </a:solidFill>
                <a:latin typeface="Times New Roman" charset="0"/>
              </a:defRPr>
            </a:lvl1pPr>
            <a:lvl2pPr algn="l">
              <a:spcBef>
                <a:spcPct val="0"/>
              </a:spcBef>
              <a:tabLst>
                <a:tab pos="1200150" algn="l"/>
              </a:tabLst>
              <a:defRPr sz="2400">
                <a:solidFill>
                  <a:schemeClr val="tx1"/>
                </a:solidFill>
                <a:latin typeface="Times New Roman" charset="0"/>
              </a:defRPr>
            </a:lvl2pPr>
            <a:lvl3pPr algn="l">
              <a:spcBef>
                <a:spcPct val="0"/>
              </a:spcBef>
              <a:tabLst>
                <a:tab pos="1200150" algn="l"/>
              </a:tabLst>
              <a:defRPr sz="2400">
                <a:solidFill>
                  <a:schemeClr val="tx1"/>
                </a:solidFill>
                <a:latin typeface="Times New Roman" charset="0"/>
              </a:defRPr>
            </a:lvl3pPr>
            <a:lvl4pPr algn="l">
              <a:spcBef>
                <a:spcPct val="0"/>
              </a:spcBef>
              <a:tabLst>
                <a:tab pos="1200150" algn="l"/>
              </a:tabLst>
              <a:defRPr sz="2400">
                <a:solidFill>
                  <a:schemeClr val="tx1"/>
                </a:solidFill>
                <a:latin typeface="Times New Roman" charset="0"/>
              </a:defRPr>
            </a:lvl4pPr>
            <a:lvl5pPr algn="l">
              <a:spcBef>
                <a:spcPct val="0"/>
              </a:spcBef>
              <a:tabLst>
                <a:tab pos="1200150" algn="l"/>
              </a:tabLst>
              <a:defRPr sz="2400">
                <a:solidFill>
                  <a:schemeClr val="tx1"/>
                </a:solidFill>
                <a:latin typeface="Times New Roman" charset="0"/>
              </a:defRPr>
            </a:lvl5pPr>
            <a:lvl6pPr fontAlgn="base">
              <a:spcBef>
                <a:spcPct val="0"/>
              </a:spcBef>
              <a:spcAft>
                <a:spcPct val="0"/>
              </a:spcAft>
              <a:tabLst>
                <a:tab pos="1200150" algn="l"/>
              </a:tabLst>
              <a:defRPr sz="2400">
                <a:solidFill>
                  <a:schemeClr val="tx1"/>
                </a:solidFill>
                <a:latin typeface="Times New Roman" charset="0"/>
              </a:defRPr>
            </a:lvl6pPr>
            <a:lvl7pPr fontAlgn="base">
              <a:spcBef>
                <a:spcPct val="0"/>
              </a:spcBef>
              <a:spcAft>
                <a:spcPct val="0"/>
              </a:spcAft>
              <a:tabLst>
                <a:tab pos="1200150" algn="l"/>
              </a:tabLst>
              <a:defRPr sz="2400">
                <a:solidFill>
                  <a:schemeClr val="tx1"/>
                </a:solidFill>
                <a:latin typeface="Times New Roman" charset="0"/>
              </a:defRPr>
            </a:lvl7pPr>
            <a:lvl8pPr fontAlgn="base">
              <a:spcBef>
                <a:spcPct val="0"/>
              </a:spcBef>
              <a:spcAft>
                <a:spcPct val="0"/>
              </a:spcAft>
              <a:tabLst>
                <a:tab pos="1200150" algn="l"/>
              </a:tabLst>
              <a:defRPr sz="2400">
                <a:solidFill>
                  <a:schemeClr val="tx1"/>
                </a:solidFill>
                <a:latin typeface="Times New Roman" charset="0"/>
              </a:defRPr>
            </a:lvl8pPr>
            <a:lvl9pPr fontAlgn="base">
              <a:spcBef>
                <a:spcPct val="0"/>
              </a:spcBef>
              <a:spcAft>
                <a:spcPct val="0"/>
              </a:spcAft>
              <a:tabLst>
                <a:tab pos="1200150" algn="l"/>
              </a:tabLst>
              <a:defRPr sz="2400">
                <a:solidFill>
                  <a:schemeClr val="tx1"/>
                </a:solidFill>
                <a:latin typeface="Times New Roman" charset="0"/>
              </a:defRPr>
            </a:lvl9pPr>
          </a:lstStyle>
          <a:p>
            <a:pPr eaLnBrk="0" hangingPunct="0">
              <a:buClrTx/>
              <a:buFontTx/>
              <a:buNone/>
            </a:pPr>
            <a:r>
              <a:rPr lang="en-US" altLang="af-ZA" sz="1350">
                <a:solidFill>
                  <a:srgbClr val="000000"/>
                </a:solidFill>
                <a:latin typeface="Courier New" pitchFamily="49" charset="0"/>
              </a:rPr>
              <a:t>SELECT department_id, department_name,</a:t>
            </a:r>
          </a:p>
          <a:p>
            <a:pPr eaLnBrk="0" hangingPunct="0">
              <a:buClrTx/>
              <a:buFontTx/>
              <a:buNone/>
            </a:pPr>
            <a:r>
              <a:rPr lang="en-US" altLang="af-ZA" sz="1350">
                <a:solidFill>
                  <a:srgbClr val="000000"/>
                </a:solidFill>
                <a:latin typeface="Courier New" pitchFamily="49" charset="0"/>
              </a:rPr>
              <a:t>       location_id, city</a:t>
            </a:r>
          </a:p>
          <a:p>
            <a:pPr eaLnBrk="0" hangingPunct="0">
              <a:buClrTx/>
              <a:buFontTx/>
              <a:buNone/>
            </a:pPr>
            <a:r>
              <a:rPr lang="en-US" altLang="af-ZA" sz="1350">
                <a:solidFill>
                  <a:srgbClr val="000000"/>
                </a:solidFill>
                <a:latin typeface="Courier New" pitchFamily="49" charset="0"/>
              </a:rPr>
              <a:t>FROM   departments</a:t>
            </a:r>
          </a:p>
          <a:p>
            <a:pPr eaLnBrk="0" hangingPunct="0">
              <a:buClrTx/>
              <a:buFontTx/>
              <a:buNone/>
            </a:pPr>
            <a:r>
              <a:rPr lang="en-US" altLang="af-ZA" sz="1350">
                <a:solidFill>
                  <a:srgbClr val="000000"/>
                </a:solidFill>
                <a:latin typeface="Courier New" pitchFamily="49" charset="0"/>
              </a:rPr>
              <a:t>NATURAL JOIN locations ;</a:t>
            </a:r>
          </a:p>
        </p:txBody>
      </p:sp>
      <p:sp>
        <p:nvSpPr>
          <p:cNvPr id="318468" name="Rectangle 4"/>
          <p:cNvSpPr>
            <a:spLocks noGrp="1" noChangeArrowheads="1"/>
          </p:cNvSpPr>
          <p:nvPr>
            <p:ph type="title"/>
          </p:nvPr>
        </p:nvSpPr>
        <p:spPr/>
        <p:txBody>
          <a:bodyPr/>
          <a:lstStyle/>
          <a:p>
            <a:r>
              <a:rPr lang="en-US" altLang="af-ZA"/>
              <a:t>Retrieving Records with Natural Joins</a:t>
            </a:r>
          </a:p>
        </p:txBody>
      </p:sp>
      <p:sp>
        <p:nvSpPr>
          <p:cNvPr id="318470" name="Rectangle 6"/>
          <p:cNvSpPr>
            <a:spLocks noChangeArrowheads="1"/>
          </p:cNvSpPr>
          <p:nvPr/>
        </p:nvSpPr>
        <p:spPr bwMode="gray">
          <a:xfrm>
            <a:off x="4857750" y="2743200"/>
            <a:ext cx="1714500" cy="1600200"/>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sp>
        <p:nvSpPr>
          <p:cNvPr id="318471" name="Rectangle 7"/>
          <p:cNvSpPr>
            <a:spLocks noChangeArrowheads="1"/>
          </p:cNvSpPr>
          <p:nvPr/>
        </p:nvSpPr>
        <p:spPr bwMode="gray">
          <a:xfrm>
            <a:off x="1826420" y="2289572"/>
            <a:ext cx="2345531" cy="200025"/>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spTree>
    <p:extLst>
      <p:ext uri="{BB962C8B-B14F-4D97-AF65-F5344CB8AC3E}">
        <p14:creationId xmlns:p14="http://schemas.microsoft.com/office/powerpoint/2010/main" val="2892955170"/>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6" name="Rectangle 4"/>
          <p:cNvSpPr>
            <a:spLocks noGrp="1" noChangeArrowheads="1"/>
          </p:cNvSpPr>
          <p:nvPr>
            <p:ph type="title"/>
          </p:nvPr>
        </p:nvSpPr>
        <p:spPr/>
        <p:txBody>
          <a:bodyPr/>
          <a:lstStyle/>
          <a:p>
            <a:r>
              <a:rPr lang="en-US" altLang="af-ZA"/>
              <a:t>Creating Joins with the </a:t>
            </a:r>
            <a:r>
              <a:rPr lang="en-US" altLang="af-ZA">
                <a:latin typeface="Courier New" pitchFamily="49" charset="0"/>
              </a:rPr>
              <a:t>USING</a:t>
            </a:r>
            <a:r>
              <a:rPr lang="en-US" altLang="af-ZA"/>
              <a:t> Clause</a:t>
            </a:r>
          </a:p>
        </p:txBody>
      </p:sp>
      <p:sp>
        <p:nvSpPr>
          <p:cNvPr id="320517" name="Rectangle 5"/>
          <p:cNvSpPr>
            <a:spLocks noGrp="1" noChangeArrowheads="1"/>
          </p:cNvSpPr>
          <p:nvPr>
            <p:ph type="body" idx="1"/>
          </p:nvPr>
        </p:nvSpPr>
        <p:spPr>
          <a:xfrm>
            <a:off x="1175657" y="1372791"/>
            <a:ext cx="6705600" cy="3242752"/>
          </a:xfrm>
        </p:spPr>
        <p:txBody>
          <a:bodyPr>
            <a:noAutofit/>
          </a:bodyPr>
          <a:lstStyle/>
          <a:p>
            <a:pPr lvl="1"/>
            <a:r>
              <a:rPr lang="en-US" altLang="af-ZA" sz="2000" dirty="0"/>
              <a:t>If several columns have the same names </a:t>
            </a:r>
            <a:r>
              <a:rPr lang="en-US" altLang="af-ZA" sz="2000" dirty="0">
                <a:solidFill>
                  <a:schemeClr val="accent2">
                    <a:lumMod val="75000"/>
                  </a:schemeClr>
                </a:solidFill>
              </a:rPr>
              <a:t>but the data types do not match</a:t>
            </a:r>
            <a:r>
              <a:rPr lang="en-US" altLang="af-ZA" sz="2000" dirty="0"/>
              <a:t>, natural join can be applied using the </a:t>
            </a:r>
            <a:r>
              <a:rPr lang="en-US" altLang="af-ZA" sz="2000" dirty="0">
                <a:latin typeface="Courier New" pitchFamily="49" charset="0"/>
              </a:rPr>
              <a:t>USING</a:t>
            </a:r>
            <a:r>
              <a:rPr lang="en-US" altLang="af-ZA" sz="2000" dirty="0"/>
              <a:t> clause to specify the columns that should be used for an equijoin.</a:t>
            </a:r>
          </a:p>
          <a:p>
            <a:pPr lvl="1"/>
            <a:r>
              <a:rPr lang="en-US" altLang="af-ZA" sz="2000" dirty="0"/>
              <a:t>Use the </a:t>
            </a:r>
            <a:r>
              <a:rPr lang="en-US" altLang="af-ZA" sz="2000" dirty="0">
                <a:latin typeface="Courier New" pitchFamily="49" charset="0"/>
              </a:rPr>
              <a:t>USING</a:t>
            </a:r>
            <a:r>
              <a:rPr lang="en-US" altLang="af-ZA" sz="2000" dirty="0"/>
              <a:t> clause to match only one column when more than one column matches.</a:t>
            </a:r>
          </a:p>
          <a:p>
            <a:pPr lvl="1"/>
            <a:r>
              <a:rPr lang="en-US" altLang="af-ZA" sz="2000" dirty="0"/>
              <a:t>The </a:t>
            </a:r>
            <a:r>
              <a:rPr lang="en-US" altLang="af-ZA" sz="2000" dirty="0">
                <a:latin typeface="Courier New" pitchFamily="49" charset="0"/>
              </a:rPr>
              <a:t>NATURAL</a:t>
            </a:r>
            <a:r>
              <a:rPr lang="en-US" altLang="af-ZA" sz="2000" dirty="0"/>
              <a:t> </a:t>
            </a:r>
            <a:r>
              <a:rPr lang="en-US" altLang="af-ZA" sz="2000" dirty="0">
                <a:latin typeface="Courier New" pitchFamily="49" charset="0"/>
              </a:rPr>
              <a:t>JOIN</a:t>
            </a:r>
            <a:r>
              <a:rPr lang="en-US" altLang="af-ZA" sz="2000" dirty="0"/>
              <a:t> and </a:t>
            </a:r>
            <a:r>
              <a:rPr lang="en-US" altLang="af-ZA" sz="2000" dirty="0">
                <a:latin typeface="Courier New" pitchFamily="49" charset="0"/>
              </a:rPr>
              <a:t>USING</a:t>
            </a:r>
            <a:r>
              <a:rPr lang="en-US" altLang="af-ZA" sz="2000" dirty="0"/>
              <a:t> clauses are mutually exclusive (cannot both be true at the same time).</a:t>
            </a:r>
          </a:p>
        </p:txBody>
      </p:sp>
    </p:spTree>
    <p:extLst>
      <p:ext uri="{BB962C8B-B14F-4D97-AF65-F5344CB8AC3E}">
        <p14:creationId xmlns:p14="http://schemas.microsoft.com/office/powerpoint/2010/main" val="124176864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ZA" dirty="0"/>
              <a:t>Removing duplicates</a:t>
            </a:r>
            <a:endParaRPr lang="af-ZA" dirty="0"/>
          </a:p>
        </p:txBody>
      </p:sp>
      <p:sp>
        <p:nvSpPr>
          <p:cNvPr id="14339" name="Content Placeholder 2"/>
          <p:cNvSpPr>
            <a:spLocks noGrp="1"/>
          </p:cNvSpPr>
          <p:nvPr>
            <p:ph idx="1"/>
          </p:nvPr>
        </p:nvSpPr>
        <p:spPr>
          <a:xfrm>
            <a:off x="1493658" y="1291326"/>
            <a:ext cx="6172200" cy="3671888"/>
          </a:xfrm>
        </p:spPr>
        <p:txBody>
          <a:bodyPr/>
          <a:lstStyle/>
          <a:p>
            <a:pPr marL="0" indent="0">
              <a:buNone/>
            </a:pPr>
            <a:r>
              <a:rPr lang="en-ZA" dirty="0"/>
              <a:t>SELECT </a:t>
            </a:r>
            <a:r>
              <a:rPr lang="en-ZA" dirty="0" err="1"/>
              <a:t>department_id</a:t>
            </a:r>
            <a:r>
              <a:rPr lang="en-ZA" dirty="0"/>
              <a:t> </a:t>
            </a:r>
          </a:p>
          <a:p>
            <a:pPr marL="0" indent="0">
              <a:buNone/>
            </a:pPr>
            <a:r>
              <a:rPr lang="en-ZA" dirty="0"/>
              <a:t>FROM employees;</a:t>
            </a:r>
          </a:p>
          <a:p>
            <a:pPr marL="0" indent="0">
              <a:buNone/>
            </a:pPr>
            <a:endParaRPr lang="en-ZA" dirty="0"/>
          </a:p>
          <a:p>
            <a:pPr marL="0" indent="0">
              <a:buNone/>
            </a:pPr>
            <a:endParaRPr lang="en-ZA" dirty="0"/>
          </a:p>
          <a:p>
            <a:pPr marL="0" indent="0">
              <a:buNone/>
            </a:pPr>
            <a:endParaRPr lang="en-ZA" dirty="0"/>
          </a:p>
          <a:p>
            <a:pPr marL="0" indent="0">
              <a:buNone/>
            </a:pPr>
            <a:r>
              <a:rPr lang="en-ZA" dirty="0"/>
              <a:t>SELECT DISTINCT </a:t>
            </a:r>
            <a:r>
              <a:rPr lang="en-ZA" dirty="0" err="1"/>
              <a:t>department_id</a:t>
            </a:r>
            <a:r>
              <a:rPr lang="en-ZA" dirty="0"/>
              <a:t> </a:t>
            </a:r>
          </a:p>
          <a:p>
            <a:pPr marL="0" indent="0">
              <a:buNone/>
            </a:pPr>
            <a:r>
              <a:rPr lang="en-ZA" dirty="0"/>
              <a:t>FROM employees;</a:t>
            </a:r>
          </a:p>
          <a:p>
            <a:pPr marL="0" indent="0">
              <a:buNone/>
            </a:pPr>
            <a:endParaRPr lang="en-ZA" dirty="0"/>
          </a:p>
          <a:p>
            <a:pPr marL="0" indent="0">
              <a:buNone/>
            </a:pPr>
            <a:endParaRPr lang="en-ZA" dirty="0"/>
          </a:p>
          <a:p>
            <a:pPr marL="0" indent="0">
              <a:buNone/>
            </a:pPr>
            <a:endParaRPr lang="af-ZA" dirty="0"/>
          </a:p>
        </p:txBody>
      </p:sp>
      <p:sp>
        <p:nvSpPr>
          <p:cNvPr id="4" name="Slide Number Placeholder 3"/>
          <p:cNvSpPr>
            <a:spLocks noGrp="1"/>
          </p:cNvSpPr>
          <p:nvPr>
            <p:ph type="sldNum" sz="quarter" idx="4294967295"/>
          </p:nvPr>
        </p:nvSpPr>
        <p:spPr>
          <a:xfrm>
            <a:off x="7086600" y="5053014"/>
            <a:ext cx="571500" cy="273844"/>
          </a:xfrm>
          <a:prstGeom prst="rect">
            <a:avLst/>
          </a:prstGeom>
        </p:spPr>
        <p:txBody>
          <a:bodyPr/>
          <a:lstStyle/>
          <a:p>
            <a:pPr>
              <a:defRPr/>
            </a:pPr>
            <a:fld id="{404A14DD-97B1-45CC-A223-1C9258DD737E}" type="slidenum">
              <a:rPr lang="en-US" smtClean="0"/>
              <a:pPr>
                <a:defRPr/>
              </a:pPr>
              <a:t>8</a:t>
            </a:fld>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666" t="81689" r="37580" b="1616"/>
          <a:stretch/>
        </p:blipFill>
        <p:spPr bwMode="auto">
          <a:xfrm>
            <a:off x="3761911" y="4010128"/>
            <a:ext cx="3219178" cy="1035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435" t="47472" r="39968" b="31139"/>
          <a:stretch/>
        </p:blipFill>
        <p:spPr bwMode="auto">
          <a:xfrm>
            <a:off x="4026761" y="1885393"/>
            <a:ext cx="2257428" cy="1081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594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576" name="Picture 16" descr="C:\project-SQLFund1\images\img-06-09.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771650" y="1543050"/>
            <a:ext cx="1791891" cy="2614613"/>
          </a:xfrm>
          <a:prstGeom prst="rect">
            <a:avLst/>
          </a:prstGeom>
          <a:noFill/>
          <a:extLst>
            <a:ext uri="{909E8E84-426E-40DD-AFC4-6F175D3DCCD1}">
              <a14:hiddenFill xmlns:a14="http://schemas.microsoft.com/office/drawing/2010/main">
                <a:solidFill>
                  <a:srgbClr val="FFFFFF"/>
                </a:solidFill>
              </a14:hiddenFill>
            </a:ext>
          </a:extLst>
        </p:spPr>
      </p:pic>
      <p:sp>
        <p:nvSpPr>
          <p:cNvPr id="322562" name="Rectangle 2"/>
          <p:cNvSpPr>
            <a:spLocks noGrp="1" noChangeArrowheads="1"/>
          </p:cNvSpPr>
          <p:nvPr>
            <p:ph type="title"/>
          </p:nvPr>
        </p:nvSpPr>
        <p:spPr/>
        <p:txBody>
          <a:bodyPr/>
          <a:lstStyle/>
          <a:p>
            <a:r>
              <a:rPr lang="en-US" altLang="af-ZA"/>
              <a:t>Joining Column Names</a:t>
            </a:r>
          </a:p>
        </p:txBody>
      </p:sp>
      <p:sp>
        <p:nvSpPr>
          <p:cNvPr id="322563" name="Rectangle 3"/>
          <p:cNvSpPr>
            <a:spLocks noChangeArrowheads="1"/>
          </p:cNvSpPr>
          <p:nvPr/>
        </p:nvSpPr>
        <p:spPr bwMode="auto">
          <a:xfrm>
            <a:off x="1714501" y="1200150"/>
            <a:ext cx="1221488" cy="30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algn="l" eaLnBrk="0" hangingPunct="0">
              <a:spcBef>
                <a:spcPct val="0"/>
              </a:spcBef>
              <a:buClrTx/>
              <a:buFontTx/>
              <a:buNone/>
            </a:pPr>
            <a:r>
              <a:rPr lang="en-US" altLang="af-ZA" sz="1500">
                <a:latin typeface="Courier New" pitchFamily="49" charset="0"/>
              </a:rPr>
              <a:t>EMPLOYEES</a:t>
            </a:r>
            <a:r>
              <a:rPr lang="en-US" altLang="af-ZA" sz="1500"/>
              <a:t> </a:t>
            </a:r>
          </a:p>
        </p:txBody>
      </p:sp>
      <p:sp>
        <p:nvSpPr>
          <p:cNvPr id="322564" name="Rectangle 4"/>
          <p:cNvSpPr>
            <a:spLocks noChangeArrowheads="1"/>
          </p:cNvSpPr>
          <p:nvPr/>
        </p:nvSpPr>
        <p:spPr bwMode="auto">
          <a:xfrm>
            <a:off x="4400551" y="1200150"/>
            <a:ext cx="1524455" cy="30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algn="l" eaLnBrk="0" hangingPunct="0">
              <a:spcBef>
                <a:spcPct val="0"/>
              </a:spcBef>
              <a:buClrTx/>
              <a:buFontTx/>
              <a:buNone/>
            </a:pPr>
            <a:r>
              <a:rPr lang="en-US" altLang="af-ZA" sz="1500">
                <a:latin typeface="Courier New" pitchFamily="49" charset="0"/>
              </a:rPr>
              <a:t>DEPARTMENTS </a:t>
            </a:r>
          </a:p>
        </p:txBody>
      </p:sp>
      <p:sp>
        <p:nvSpPr>
          <p:cNvPr id="322565" name="Rectangle 5"/>
          <p:cNvSpPr>
            <a:spLocks noChangeArrowheads="1"/>
          </p:cNvSpPr>
          <p:nvPr/>
        </p:nvSpPr>
        <p:spPr bwMode="auto">
          <a:xfrm>
            <a:off x="3134917" y="4697017"/>
            <a:ext cx="1029320" cy="323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eaLnBrk="0" hangingPunct="0">
              <a:lnSpc>
                <a:spcPct val="110000"/>
              </a:lnSpc>
              <a:spcBef>
                <a:spcPct val="0"/>
              </a:spcBef>
              <a:buClrTx/>
              <a:buFontTx/>
              <a:buNone/>
            </a:pPr>
            <a:r>
              <a:rPr lang="en-US" altLang="af-ZA" sz="1500"/>
              <a:t>Foreign key</a:t>
            </a:r>
          </a:p>
        </p:txBody>
      </p:sp>
      <p:sp>
        <p:nvSpPr>
          <p:cNvPr id="322566" name="Rectangle 6"/>
          <p:cNvSpPr>
            <a:spLocks noChangeArrowheads="1"/>
          </p:cNvSpPr>
          <p:nvPr/>
        </p:nvSpPr>
        <p:spPr bwMode="auto">
          <a:xfrm>
            <a:off x="4972051" y="3657601"/>
            <a:ext cx="1057917" cy="323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eaLnBrk="0" hangingPunct="0">
              <a:lnSpc>
                <a:spcPct val="110000"/>
              </a:lnSpc>
              <a:spcBef>
                <a:spcPct val="0"/>
              </a:spcBef>
              <a:buClrTx/>
              <a:buFontTx/>
              <a:buNone/>
            </a:pPr>
            <a:r>
              <a:rPr lang="en-US" altLang="af-ZA" sz="1500"/>
              <a:t>Primary key</a:t>
            </a:r>
          </a:p>
        </p:txBody>
      </p:sp>
      <p:sp>
        <p:nvSpPr>
          <p:cNvPr id="322569" name="Rectangle 9"/>
          <p:cNvSpPr>
            <a:spLocks noChangeArrowheads="1"/>
          </p:cNvSpPr>
          <p:nvPr/>
        </p:nvSpPr>
        <p:spPr bwMode="gray">
          <a:xfrm>
            <a:off x="2628901" y="1543050"/>
            <a:ext cx="946547" cy="262890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sp>
        <p:nvSpPr>
          <p:cNvPr id="322571" name="Text Box 11"/>
          <p:cNvSpPr txBox="1">
            <a:spLocks noChangeArrowheads="1"/>
          </p:cNvSpPr>
          <p:nvPr/>
        </p:nvSpPr>
        <p:spPr bwMode="auto">
          <a:xfrm>
            <a:off x="1828801" y="4114801"/>
            <a:ext cx="275035" cy="29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9525" tIns="9525" rIns="9525" bIns="9525">
            <a:spAutoFit/>
          </a:bodyPr>
          <a:lstStyle>
            <a:lvl1pPr algn="l" defTabSz="822325">
              <a:spcBef>
                <a:spcPct val="0"/>
              </a:spcBef>
              <a:defRPr sz="2400">
                <a:solidFill>
                  <a:schemeClr val="tx1"/>
                </a:solidFill>
                <a:latin typeface="Times New Roman" charset="0"/>
              </a:defRPr>
            </a:lvl1pPr>
            <a:lvl2pPr marL="411163" algn="l" defTabSz="822325">
              <a:spcBef>
                <a:spcPct val="0"/>
              </a:spcBef>
              <a:defRPr sz="2400">
                <a:solidFill>
                  <a:schemeClr val="tx1"/>
                </a:solidFill>
                <a:latin typeface="Times New Roman" charset="0"/>
              </a:defRPr>
            </a:lvl2pPr>
            <a:lvl3pPr marL="822325" algn="l" defTabSz="822325">
              <a:spcBef>
                <a:spcPct val="0"/>
              </a:spcBef>
              <a:defRPr sz="2400">
                <a:solidFill>
                  <a:schemeClr val="tx1"/>
                </a:solidFill>
                <a:latin typeface="Times New Roman" charset="0"/>
              </a:defRPr>
            </a:lvl3pPr>
            <a:lvl4pPr marL="1235075" algn="l" defTabSz="822325">
              <a:spcBef>
                <a:spcPct val="0"/>
              </a:spcBef>
              <a:defRPr sz="2400">
                <a:solidFill>
                  <a:schemeClr val="tx1"/>
                </a:solidFill>
                <a:latin typeface="Times New Roman" charset="0"/>
              </a:defRPr>
            </a:lvl4pPr>
            <a:lvl5pPr marL="1646238" algn="l" defTabSz="822325">
              <a:spcBef>
                <a:spcPct val="0"/>
              </a:spcBef>
              <a:defRPr sz="2400">
                <a:solidFill>
                  <a:schemeClr val="tx1"/>
                </a:solidFill>
                <a:latin typeface="Times New Roman" charset="0"/>
              </a:defRPr>
            </a:lvl5pPr>
            <a:lvl6pPr marL="2103438" defTabSz="822325" fontAlgn="base">
              <a:spcBef>
                <a:spcPct val="0"/>
              </a:spcBef>
              <a:spcAft>
                <a:spcPct val="0"/>
              </a:spcAft>
              <a:defRPr sz="2400">
                <a:solidFill>
                  <a:schemeClr val="tx1"/>
                </a:solidFill>
                <a:latin typeface="Times New Roman" charset="0"/>
              </a:defRPr>
            </a:lvl6pPr>
            <a:lvl7pPr marL="2560638" defTabSz="822325" fontAlgn="base">
              <a:spcBef>
                <a:spcPct val="0"/>
              </a:spcBef>
              <a:spcAft>
                <a:spcPct val="0"/>
              </a:spcAft>
              <a:defRPr sz="2400">
                <a:solidFill>
                  <a:schemeClr val="tx1"/>
                </a:solidFill>
                <a:latin typeface="Times New Roman" charset="0"/>
              </a:defRPr>
            </a:lvl7pPr>
            <a:lvl8pPr marL="3017838" defTabSz="822325" fontAlgn="base">
              <a:spcBef>
                <a:spcPct val="0"/>
              </a:spcBef>
              <a:spcAft>
                <a:spcPct val="0"/>
              </a:spcAft>
              <a:defRPr sz="2400">
                <a:solidFill>
                  <a:schemeClr val="tx1"/>
                </a:solidFill>
                <a:latin typeface="Times New Roman" charset="0"/>
              </a:defRPr>
            </a:lvl8pPr>
            <a:lvl9pPr marL="3475038" defTabSz="822325" fontAlgn="base">
              <a:spcBef>
                <a:spcPct val="0"/>
              </a:spcBef>
              <a:spcAft>
                <a:spcPct val="0"/>
              </a:spcAft>
              <a:defRPr sz="2400">
                <a:solidFill>
                  <a:schemeClr val="tx1"/>
                </a:solidFill>
                <a:latin typeface="Times New Roman" charset="0"/>
              </a:defRPr>
            </a:lvl9pPr>
          </a:lstStyle>
          <a:p>
            <a:pPr algn="ctr">
              <a:buClr>
                <a:srgbClr val="000000"/>
              </a:buClr>
            </a:pPr>
            <a:r>
              <a:rPr lang="en-US" altLang="af-ZA" sz="1800">
                <a:latin typeface="Arial" charset="0"/>
              </a:rPr>
              <a:t>…</a:t>
            </a:r>
          </a:p>
        </p:txBody>
      </p:sp>
      <p:sp>
        <p:nvSpPr>
          <p:cNvPr id="322572" name="Line 12"/>
          <p:cNvSpPr>
            <a:spLocks noChangeShapeType="1"/>
          </p:cNvSpPr>
          <p:nvPr/>
        </p:nvSpPr>
        <p:spPr bwMode="auto">
          <a:xfrm flipH="1" flipV="1">
            <a:off x="3257550" y="4171951"/>
            <a:ext cx="1191" cy="492919"/>
          </a:xfrm>
          <a:prstGeom prst="line">
            <a:avLst/>
          </a:prstGeom>
          <a:noFill/>
          <a:ln w="28575">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f-ZA" sz="1053"/>
          </a:p>
        </p:txBody>
      </p:sp>
      <p:sp>
        <p:nvSpPr>
          <p:cNvPr id="322573" name="Line 13"/>
          <p:cNvSpPr>
            <a:spLocks noChangeShapeType="1"/>
          </p:cNvSpPr>
          <p:nvPr/>
        </p:nvSpPr>
        <p:spPr bwMode="auto">
          <a:xfrm flipH="1" flipV="1">
            <a:off x="5257800" y="3143250"/>
            <a:ext cx="0" cy="457200"/>
          </a:xfrm>
          <a:prstGeom prst="line">
            <a:avLst/>
          </a:prstGeom>
          <a:noFill/>
          <a:ln w="28575">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f-ZA" sz="1053"/>
          </a:p>
        </p:txBody>
      </p:sp>
      <p:pic>
        <p:nvPicPr>
          <p:cNvPr id="322577" name="Picture 17" descr="C:\project-SQLFund1\images\img-06-09a.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400551" y="1543050"/>
            <a:ext cx="2469356" cy="1577579"/>
          </a:xfrm>
          <a:prstGeom prst="rect">
            <a:avLst/>
          </a:prstGeom>
          <a:noFill/>
          <a:extLst>
            <a:ext uri="{909E8E84-426E-40DD-AFC4-6F175D3DCCD1}">
              <a14:hiddenFill xmlns:a14="http://schemas.microsoft.com/office/drawing/2010/main">
                <a:solidFill>
                  <a:srgbClr val="FFFFFF"/>
                </a:solidFill>
              </a14:hiddenFill>
            </a:ext>
          </a:extLst>
        </p:spPr>
      </p:pic>
      <p:grpSp>
        <p:nvGrpSpPr>
          <p:cNvPr id="322587" name="Group 27"/>
          <p:cNvGrpSpPr>
            <a:grpSpLocks/>
          </p:cNvGrpSpPr>
          <p:nvPr/>
        </p:nvGrpSpPr>
        <p:grpSpPr bwMode="auto">
          <a:xfrm>
            <a:off x="3574257" y="2343150"/>
            <a:ext cx="1912144" cy="342900"/>
            <a:chOff x="2016" y="1728"/>
            <a:chExt cx="912" cy="288"/>
          </a:xfrm>
        </p:grpSpPr>
        <p:sp>
          <p:nvSpPr>
            <p:cNvPr id="322578" name="Line 18"/>
            <p:cNvSpPr>
              <a:spLocks noChangeShapeType="1"/>
            </p:cNvSpPr>
            <p:nvPr/>
          </p:nvSpPr>
          <p:spPr bwMode="gray">
            <a:xfrm>
              <a:off x="2016" y="1728"/>
              <a:ext cx="288" cy="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f-ZA" sz="1053"/>
            </a:p>
          </p:txBody>
        </p:sp>
        <p:sp>
          <p:nvSpPr>
            <p:cNvPr id="322581" name="Line 21"/>
            <p:cNvSpPr>
              <a:spLocks noChangeShapeType="1"/>
            </p:cNvSpPr>
            <p:nvPr/>
          </p:nvSpPr>
          <p:spPr bwMode="gray">
            <a:xfrm>
              <a:off x="2016" y="1872"/>
              <a:ext cx="288" cy="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f-ZA" sz="1053"/>
            </a:p>
          </p:txBody>
        </p:sp>
        <p:sp>
          <p:nvSpPr>
            <p:cNvPr id="322582" name="Line 22"/>
            <p:cNvSpPr>
              <a:spLocks noChangeShapeType="1"/>
            </p:cNvSpPr>
            <p:nvPr/>
          </p:nvSpPr>
          <p:spPr bwMode="gray">
            <a:xfrm>
              <a:off x="2016" y="2016"/>
              <a:ext cx="288" cy="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f-ZA" sz="1053"/>
            </a:p>
          </p:txBody>
        </p:sp>
        <p:sp>
          <p:nvSpPr>
            <p:cNvPr id="322585" name="Line 25"/>
            <p:cNvSpPr>
              <a:spLocks noChangeShapeType="1"/>
            </p:cNvSpPr>
            <p:nvPr/>
          </p:nvSpPr>
          <p:spPr bwMode="gray">
            <a:xfrm>
              <a:off x="2304" y="1728"/>
              <a:ext cx="0" cy="288"/>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f-ZA" sz="1053"/>
            </a:p>
          </p:txBody>
        </p:sp>
        <p:sp>
          <p:nvSpPr>
            <p:cNvPr id="322586" name="Line 26"/>
            <p:cNvSpPr>
              <a:spLocks noChangeShapeType="1"/>
            </p:cNvSpPr>
            <p:nvPr/>
          </p:nvSpPr>
          <p:spPr bwMode="gray">
            <a:xfrm>
              <a:off x="2256" y="1728"/>
              <a:ext cx="672" cy="0"/>
            </a:xfrm>
            <a:prstGeom prst="line">
              <a:avLst/>
            </a:prstGeom>
            <a:noFill/>
            <a:ln w="28575">
              <a:solidFill>
                <a:schemeClr val="accent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f-ZA" sz="1053"/>
            </a:p>
          </p:txBody>
        </p:sp>
      </p:grpSp>
      <p:sp>
        <p:nvSpPr>
          <p:cNvPr id="322589" name="Line 29"/>
          <p:cNvSpPr>
            <a:spLocks noChangeShapeType="1"/>
          </p:cNvSpPr>
          <p:nvPr/>
        </p:nvSpPr>
        <p:spPr bwMode="gray">
          <a:xfrm>
            <a:off x="3574257" y="3714750"/>
            <a:ext cx="311944" cy="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f-ZA" sz="1053"/>
          </a:p>
        </p:txBody>
      </p:sp>
      <p:sp>
        <p:nvSpPr>
          <p:cNvPr id="322590" name="Line 30"/>
          <p:cNvSpPr>
            <a:spLocks noChangeShapeType="1"/>
          </p:cNvSpPr>
          <p:nvPr/>
        </p:nvSpPr>
        <p:spPr bwMode="gray">
          <a:xfrm>
            <a:off x="3575448" y="3886200"/>
            <a:ext cx="310753" cy="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f-ZA" sz="1053"/>
          </a:p>
        </p:txBody>
      </p:sp>
      <p:sp>
        <p:nvSpPr>
          <p:cNvPr id="322591" name="Line 31"/>
          <p:cNvSpPr>
            <a:spLocks noChangeShapeType="1"/>
          </p:cNvSpPr>
          <p:nvPr/>
        </p:nvSpPr>
        <p:spPr bwMode="gray">
          <a:xfrm>
            <a:off x="3574257" y="4057650"/>
            <a:ext cx="311944" cy="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f-ZA" sz="1053"/>
          </a:p>
        </p:txBody>
      </p:sp>
      <p:sp>
        <p:nvSpPr>
          <p:cNvPr id="322592" name="Line 32"/>
          <p:cNvSpPr>
            <a:spLocks noChangeShapeType="1"/>
          </p:cNvSpPr>
          <p:nvPr/>
        </p:nvSpPr>
        <p:spPr bwMode="gray">
          <a:xfrm>
            <a:off x="3886200" y="3714750"/>
            <a:ext cx="0" cy="34290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f-ZA" sz="1053"/>
          </a:p>
        </p:txBody>
      </p:sp>
      <p:sp>
        <p:nvSpPr>
          <p:cNvPr id="322593" name="Line 33"/>
          <p:cNvSpPr>
            <a:spLocks noChangeShapeType="1"/>
          </p:cNvSpPr>
          <p:nvPr/>
        </p:nvSpPr>
        <p:spPr bwMode="gray">
          <a:xfrm>
            <a:off x="3829050" y="3714750"/>
            <a:ext cx="400050" cy="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f-ZA" sz="1053"/>
          </a:p>
        </p:txBody>
      </p:sp>
      <p:sp>
        <p:nvSpPr>
          <p:cNvPr id="322594" name="Line 34"/>
          <p:cNvSpPr>
            <a:spLocks noChangeShapeType="1"/>
          </p:cNvSpPr>
          <p:nvPr/>
        </p:nvSpPr>
        <p:spPr bwMode="gray">
          <a:xfrm flipV="1">
            <a:off x="4229100" y="2514600"/>
            <a:ext cx="0" cy="120015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f-ZA" sz="1053"/>
          </a:p>
        </p:txBody>
      </p:sp>
      <p:sp>
        <p:nvSpPr>
          <p:cNvPr id="322595" name="Line 35"/>
          <p:cNvSpPr>
            <a:spLocks noChangeShapeType="1"/>
          </p:cNvSpPr>
          <p:nvPr/>
        </p:nvSpPr>
        <p:spPr bwMode="gray">
          <a:xfrm>
            <a:off x="4229100" y="2514600"/>
            <a:ext cx="1257300" cy="0"/>
          </a:xfrm>
          <a:prstGeom prst="line">
            <a:avLst/>
          </a:prstGeom>
          <a:noFill/>
          <a:ln w="28575">
            <a:solidFill>
              <a:schemeClr val="accent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f-ZA" sz="1053"/>
          </a:p>
        </p:txBody>
      </p:sp>
    </p:spTree>
    <p:extLst>
      <p:ext uri="{BB962C8B-B14F-4D97-AF65-F5344CB8AC3E}">
        <p14:creationId xmlns:p14="http://schemas.microsoft.com/office/powerpoint/2010/main" val="94834768"/>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1" name="Rectangle 3"/>
          <p:cNvSpPr>
            <a:spLocks noChangeArrowheads="1"/>
          </p:cNvSpPr>
          <p:nvPr/>
        </p:nvSpPr>
        <p:spPr bwMode="blackGray">
          <a:xfrm>
            <a:off x="1793082" y="1677591"/>
            <a:ext cx="5464969" cy="881063"/>
          </a:xfrm>
          <a:prstGeom prst="rect">
            <a:avLst/>
          </a:prstGeom>
          <a:solidFill>
            <a:schemeClr val="accent1"/>
          </a:solidFill>
          <a:ln w="28575">
            <a:solidFill>
              <a:srgbClr val="000000"/>
            </a:solidFill>
            <a:miter lim="800000"/>
            <a:headEnd/>
            <a:tailEnd/>
          </a:ln>
          <a:effectLst/>
          <a:extLst>
            <a:ext uri="{AF507438-7753-43E0-B8FC-AC1667EBCBE1}">
              <a14:hiddenEffects xmlns:a14="http://schemas.microsoft.com/office/drawing/2010/main">
                <a:effectLst>
                  <a:outerShdw dist="89803" dir="2700000" algn="ctr" rotWithShape="0">
                    <a:srgbClr val="000000"/>
                  </a:outerShdw>
                </a:effectLst>
              </a14:hiddenEffects>
            </a:ext>
          </a:extLst>
        </p:spPr>
        <p:txBody>
          <a:bodyPr wrap="none" lIns="69056" tIns="34529" rIns="69056" bIns="34529" anchor="ctr"/>
          <a:lstStyle>
            <a:lvl1pPr algn="l">
              <a:spcBef>
                <a:spcPct val="0"/>
              </a:spcBef>
              <a:tabLst>
                <a:tab pos="1200150" algn="l"/>
              </a:tabLst>
              <a:defRPr sz="2400">
                <a:solidFill>
                  <a:schemeClr val="tx1"/>
                </a:solidFill>
                <a:latin typeface="Times New Roman" charset="0"/>
              </a:defRPr>
            </a:lvl1pPr>
            <a:lvl2pPr algn="l">
              <a:spcBef>
                <a:spcPct val="0"/>
              </a:spcBef>
              <a:tabLst>
                <a:tab pos="1200150" algn="l"/>
              </a:tabLst>
              <a:defRPr sz="2400">
                <a:solidFill>
                  <a:schemeClr val="tx1"/>
                </a:solidFill>
                <a:latin typeface="Times New Roman" charset="0"/>
              </a:defRPr>
            </a:lvl2pPr>
            <a:lvl3pPr algn="l">
              <a:spcBef>
                <a:spcPct val="0"/>
              </a:spcBef>
              <a:tabLst>
                <a:tab pos="1200150" algn="l"/>
              </a:tabLst>
              <a:defRPr sz="2400">
                <a:solidFill>
                  <a:schemeClr val="tx1"/>
                </a:solidFill>
                <a:latin typeface="Times New Roman" charset="0"/>
              </a:defRPr>
            </a:lvl3pPr>
            <a:lvl4pPr algn="l">
              <a:spcBef>
                <a:spcPct val="0"/>
              </a:spcBef>
              <a:tabLst>
                <a:tab pos="1200150" algn="l"/>
              </a:tabLst>
              <a:defRPr sz="2400">
                <a:solidFill>
                  <a:schemeClr val="tx1"/>
                </a:solidFill>
                <a:latin typeface="Times New Roman" charset="0"/>
              </a:defRPr>
            </a:lvl4pPr>
            <a:lvl5pPr algn="l">
              <a:spcBef>
                <a:spcPct val="0"/>
              </a:spcBef>
              <a:tabLst>
                <a:tab pos="1200150" algn="l"/>
              </a:tabLst>
              <a:defRPr sz="2400">
                <a:solidFill>
                  <a:schemeClr val="tx1"/>
                </a:solidFill>
                <a:latin typeface="Times New Roman" charset="0"/>
              </a:defRPr>
            </a:lvl5pPr>
            <a:lvl6pPr fontAlgn="base">
              <a:spcBef>
                <a:spcPct val="0"/>
              </a:spcBef>
              <a:spcAft>
                <a:spcPct val="0"/>
              </a:spcAft>
              <a:tabLst>
                <a:tab pos="1200150" algn="l"/>
              </a:tabLst>
              <a:defRPr sz="2400">
                <a:solidFill>
                  <a:schemeClr val="tx1"/>
                </a:solidFill>
                <a:latin typeface="Times New Roman" charset="0"/>
              </a:defRPr>
            </a:lvl6pPr>
            <a:lvl7pPr fontAlgn="base">
              <a:spcBef>
                <a:spcPct val="0"/>
              </a:spcBef>
              <a:spcAft>
                <a:spcPct val="0"/>
              </a:spcAft>
              <a:tabLst>
                <a:tab pos="1200150" algn="l"/>
              </a:tabLst>
              <a:defRPr sz="2400">
                <a:solidFill>
                  <a:schemeClr val="tx1"/>
                </a:solidFill>
                <a:latin typeface="Times New Roman" charset="0"/>
              </a:defRPr>
            </a:lvl7pPr>
            <a:lvl8pPr fontAlgn="base">
              <a:spcBef>
                <a:spcPct val="0"/>
              </a:spcBef>
              <a:spcAft>
                <a:spcPct val="0"/>
              </a:spcAft>
              <a:tabLst>
                <a:tab pos="1200150" algn="l"/>
              </a:tabLst>
              <a:defRPr sz="2400">
                <a:solidFill>
                  <a:schemeClr val="tx1"/>
                </a:solidFill>
                <a:latin typeface="Times New Roman" charset="0"/>
              </a:defRPr>
            </a:lvl8pPr>
            <a:lvl9pPr fontAlgn="base">
              <a:spcBef>
                <a:spcPct val="0"/>
              </a:spcBef>
              <a:spcAft>
                <a:spcPct val="0"/>
              </a:spcAft>
              <a:tabLst>
                <a:tab pos="1200150" algn="l"/>
              </a:tabLst>
              <a:defRPr sz="2400">
                <a:solidFill>
                  <a:schemeClr val="tx1"/>
                </a:solidFill>
                <a:latin typeface="Times New Roman" charset="0"/>
              </a:defRPr>
            </a:lvl9pPr>
          </a:lstStyle>
          <a:p>
            <a:pPr eaLnBrk="0" hangingPunct="0">
              <a:buClrTx/>
              <a:buFontTx/>
              <a:buNone/>
            </a:pPr>
            <a:r>
              <a:rPr lang="en-US" altLang="af-ZA" sz="1350">
                <a:solidFill>
                  <a:srgbClr val="000000"/>
                </a:solidFill>
                <a:latin typeface="Courier New" pitchFamily="49" charset="0"/>
              </a:rPr>
              <a:t>SELECT employee_id, last_name, </a:t>
            </a:r>
          </a:p>
          <a:p>
            <a:pPr eaLnBrk="0" hangingPunct="0">
              <a:buClrTx/>
              <a:buFontTx/>
              <a:buNone/>
            </a:pPr>
            <a:r>
              <a:rPr lang="en-US" altLang="af-ZA" sz="1350">
                <a:solidFill>
                  <a:srgbClr val="000000"/>
                </a:solidFill>
                <a:latin typeface="Courier New" pitchFamily="49" charset="0"/>
              </a:rPr>
              <a:t>       location_id, department_id</a:t>
            </a:r>
          </a:p>
          <a:p>
            <a:pPr eaLnBrk="0" hangingPunct="0">
              <a:buClrTx/>
              <a:buFontTx/>
              <a:buNone/>
            </a:pPr>
            <a:r>
              <a:rPr lang="en-US" altLang="af-ZA" sz="1350">
                <a:solidFill>
                  <a:srgbClr val="000000"/>
                </a:solidFill>
                <a:latin typeface="Courier New" pitchFamily="49" charset="0"/>
              </a:rPr>
              <a:t>FROM   employees JOIN departments</a:t>
            </a:r>
          </a:p>
          <a:p>
            <a:pPr eaLnBrk="0" hangingPunct="0">
              <a:buClrTx/>
              <a:buFontTx/>
              <a:buNone/>
            </a:pPr>
            <a:r>
              <a:rPr lang="en-US" altLang="af-ZA" sz="1350">
                <a:solidFill>
                  <a:srgbClr val="000000"/>
                </a:solidFill>
                <a:latin typeface="Courier New" pitchFamily="49" charset="0"/>
              </a:rPr>
              <a:t>USING (department_id) ;</a:t>
            </a:r>
          </a:p>
        </p:txBody>
      </p:sp>
      <p:sp>
        <p:nvSpPr>
          <p:cNvPr id="324612" name="Rectangle 4"/>
          <p:cNvSpPr>
            <a:spLocks noGrp="1" noChangeArrowheads="1"/>
          </p:cNvSpPr>
          <p:nvPr>
            <p:ph type="title"/>
          </p:nvPr>
        </p:nvSpPr>
        <p:spPr/>
        <p:txBody>
          <a:bodyPr/>
          <a:lstStyle/>
          <a:p>
            <a:r>
              <a:rPr lang="en-US" altLang="af-ZA"/>
              <a:t>Retrieving Records with the </a:t>
            </a:r>
            <a:r>
              <a:rPr lang="en-US" altLang="af-ZA">
                <a:latin typeface="Courier New" pitchFamily="49" charset="0"/>
              </a:rPr>
              <a:t>USING</a:t>
            </a:r>
            <a:r>
              <a:rPr lang="en-US" altLang="af-ZA"/>
              <a:t> Clause</a:t>
            </a:r>
          </a:p>
        </p:txBody>
      </p:sp>
      <p:sp>
        <p:nvSpPr>
          <p:cNvPr id="324615" name="Rectangle 7"/>
          <p:cNvSpPr>
            <a:spLocks noChangeArrowheads="1"/>
          </p:cNvSpPr>
          <p:nvPr/>
        </p:nvSpPr>
        <p:spPr bwMode="gray">
          <a:xfrm>
            <a:off x="1807370" y="2314575"/>
            <a:ext cx="2278856" cy="223838"/>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pic>
        <p:nvPicPr>
          <p:cNvPr id="324622" name="Picture 14" descr="C:\project-SQLFund1\images\img-06-10b.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686051" y="2628900"/>
            <a:ext cx="3737372" cy="1928813"/>
          </a:xfrm>
          <a:prstGeom prst="rect">
            <a:avLst/>
          </a:prstGeom>
          <a:noFill/>
          <a:extLst>
            <a:ext uri="{909E8E84-426E-40DD-AFC4-6F175D3DCCD1}">
              <a14:hiddenFill xmlns:a14="http://schemas.microsoft.com/office/drawing/2010/main">
                <a:solidFill>
                  <a:srgbClr val="FFFFFF"/>
                </a:solidFill>
              </a14:hiddenFill>
            </a:ext>
          </a:extLst>
        </p:spPr>
      </p:pic>
      <p:sp>
        <p:nvSpPr>
          <p:cNvPr id="324616" name="Text Box 8"/>
          <p:cNvSpPr txBox="1">
            <a:spLocks noChangeArrowheads="1"/>
          </p:cNvSpPr>
          <p:nvPr/>
        </p:nvSpPr>
        <p:spPr bwMode="auto">
          <a:xfrm>
            <a:off x="2743201" y="4457701"/>
            <a:ext cx="275035" cy="29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9525" tIns="9525" rIns="9525" bIns="9525">
            <a:spAutoFit/>
          </a:bodyPr>
          <a:lstStyle>
            <a:lvl1pPr algn="l" defTabSz="822325">
              <a:spcBef>
                <a:spcPct val="0"/>
              </a:spcBef>
              <a:defRPr sz="2400">
                <a:solidFill>
                  <a:schemeClr val="tx1"/>
                </a:solidFill>
                <a:latin typeface="Times New Roman" charset="0"/>
              </a:defRPr>
            </a:lvl1pPr>
            <a:lvl2pPr marL="411163" algn="l" defTabSz="822325">
              <a:spcBef>
                <a:spcPct val="0"/>
              </a:spcBef>
              <a:defRPr sz="2400">
                <a:solidFill>
                  <a:schemeClr val="tx1"/>
                </a:solidFill>
                <a:latin typeface="Times New Roman" charset="0"/>
              </a:defRPr>
            </a:lvl2pPr>
            <a:lvl3pPr marL="822325" algn="l" defTabSz="822325">
              <a:spcBef>
                <a:spcPct val="0"/>
              </a:spcBef>
              <a:defRPr sz="2400">
                <a:solidFill>
                  <a:schemeClr val="tx1"/>
                </a:solidFill>
                <a:latin typeface="Times New Roman" charset="0"/>
              </a:defRPr>
            </a:lvl3pPr>
            <a:lvl4pPr marL="1235075" algn="l" defTabSz="822325">
              <a:spcBef>
                <a:spcPct val="0"/>
              </a:spcBef>
              <a:defRPr sz="2400">
                <a:solidFill>
                  <a:schemeClr val="tx1"/>
                </a:solidFill>
                <a:latin typeface="Times New Roman" charset="0"/>
              </a:defRPr>
            </a:lvl4pPr>
            <a:lvl5pPr marL="1646238" algn="l" defTabSz="822325">
              <a:spcBef>
                <a:spcPct val="0"/>
              </a:spcBef>
              <a:defRPr sz="2400">
                <a:solidFill>
                  <a:schemeClr val="tx1"/>
                </a:solidFill>
                <a:latin typeface="Times New Roman" charset="0"/>
              </a:defRPr>
            </a:lvl5pPr>
            <a:lvl6pPr marL="2103438" defTabSz="822325" fontAlgn="base">
              <a:spcBef>
                <a:spcPct val="0"/>
              </a:spcBef>
              <a:spcAft>
                <a:spcPct val="0"/>
              </a:spcAft>
              <a:defRPr sz="2400">
                <a:solidFill>
                  <a:schemeClr val="tx1"/>
                </a:solidFill>
                <a:latin typeface="Times New Roman" charset="0"/>
              </a:defRPr>
            </a:lvl6pPr>
            <a:lvl7pPr marL="2560638" defTabSz="822325" fontAlgn="base">
              <a:spcBef>
                <a:spcPct val="0"/>
              </a:spcBef>
              <a:spcAft>
                <a:spcPct val="0"/>
              </a:spcAft>
              <a:defRPr sz="2400">
                <a:solidFill>
                  <a:schemeClr val="tx1"/>
                </a:solidFill>
                <a:latin typeface="Times New Roman" charset="0"/>
              </a:defRPr>
            </a:lvl7pPr>
            <a:lvl8pPr marL="3017838" defTabSz="822325" fontAlgn="base">
              <a:spcBef>
                <a:spcPct val="0"/>
              </a:spcBef>
              <a:spcAft>
                <a:spcPct val="0"/>
              </a:spcAft>
              <a:defRPr sz="2400">
                <a:solidFill>
                  <a:schemeClr val="tx1"/>
                </a:solidFill>
                <a:latin typeface="Times New Roman" charset="0"/>
              </a:defRPr>
            </a:lvl8pPr>
            <a:lvl9pPr marL="3475038" defTabSz="822325" fontAlgn="base">
              <a:spcBef>
                <a:spcPct val="0"/>
              </a:spcBef>
              <a:spcAft>
                <a:spcPct val="0"/>
              </a:spcAft>
              <a:defRPr sz="2400">
                <a:solidFill>
                  <a:schemeClr val="tx1"/>
                </a:solidFill>
                <a:latin typeface="Times New Roman" charset="0"/>
              </a:defRPr>
            </a:lvl9pPr>
          </a:lstStyle>
          <a:p>
            <a:pPr algn="ctr">
              <a:buClr>
                <a:srgbClr val="000000"/>
              </a:buClr>
            </a:pPr>
            <a:r>
              <a:rPr lang="en-US" altLang="af-ZA" sz="1800">
                <a:latin typeface="Arial" charset="0"/>
              </a:rPr>
              <a:t>…</a:t>
            </a:r>
          </a:p>
        </p:txBody>
      </p:sp>
      <p:pic>
        <p:nvPicPr>
          <p:cNvPr id="324623" name="Picture 15" descr="C:\project-SQLFund1\images\img-06-10c.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686051" y="4733926"/>
            <a:ext cx="3737372" cy="197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41147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ChangeArrowheads="1"/>
          </p:cNvSpPr>
          <p:nvPr/>
        </p:nvSpPr>
        <p:spPr bwMode="blackGray">
          <a:xfrm>
            <a:off x="1828801" y="2228851"/>
            <a:ext cx="5464969" cy="941785"/>
          </a:xfrm>
          <a:prstGeom prst="rect">
            <a:avLst/>
          </a:prstGeom>
          <a:solidFill>
            <a:schemeClr val="accent1"/>
          </a:solidFill>
          <a:ln w="28575">
            <a:solidFill>
              <a:srgbClr val="000000"/>
            </a:solidFill>
            <a:miter lim="800000"/>
            <a:headEnd/>
            <a:tailEnd/>
          </a:ln>
          <a:effectLst/>
          <a:extLst>
            <a:ext uri="{AF507438-7753-43E0-B8FC-AC1667EBCBE1}">
              <a14:hiddenEffects xmlns:a14="http://schemas.microsoft.com/office/drawing/2010/main">
                <a:effectLst>
                  <a:outerShdw dist="89803" dir="2700000" algn="ctr" rotWithShape="0">
                    <a:srgbClr val="000000"/>
                  </a:outerShdw>
                </a:effectLst>
              </a14:hiddenEffects>
            </a:ext>
          </a:extLst>
        </p:spPr>
        <p:txBody>
          <a:bodyPr wrap="none" lIns="69056" tIns="34529" rIns="69056" bIns="34529" anchor="ctr"/>
          <a:lstStyle>
            <a:lvl1pPr algn="l">
              <a:spcBef>
                <a:spcPct val="0"/>
              </a:spcBef>
              <a:tabLst>
                <a:tab pos="1200150" algn="l"/>
              </a:tabLst>
              <a:defRPr sz="2400">
                <a:solidFill>
                  <a:schemeClr val="tx1"/>
                </a:solidFill>
                <a:latin typeface="Times New Roman" charset="0"/>
              </a:defRPr>
            </a:lvl1pPr>
            <a:lvl2pPr algn="l">
              <a:spcBef>
                <a:spcPct val="0"/>
              </a:spcBef>
              <a:tabLst>
                <a:tab pos="1200150" algn="l"/>
              </a:tabLst>
              <a:defRPr sz="2400">
                <a:solidFill>
                  <a:schemeClr val="tx1"/>
                </a:solidFill>
                <a:latin typeface="Times New Roman" charset="0"/>
              </a:defRPr>
            </a:lvl2pPr>
            <a:lvl3pPr algn="l">
              <a:spcBef>
                <a:spcPct val="0"/>
              </a:spcBef>
              <a:tabLst>
                <a:tab pos="1200150" algn="l"/>
              </a:tabLst>
              <a:defRPr sz="2400">
                <a:solidFill>
                  <a:schemeClr val="tx1"/>
                </a:solidFill>
                <a:latin typeface="Times New Roman" charset="0"/>
              </a:defRPr>
            </a:lvl3pPr>
            <a:lvl4pPr algn="l">
              <a:spcBef>
                <a:spcPct val="0"/>
              </a:spcBef>
              <a:tabLst>
                <a:tab pos="1200150" algn="l"/>
              </a:tabLst>
              <a:defRPr sz="2400">
                <a:solidFill>
                  <a:schemeClr val="tx1"/>
                </a:solidFill>
                <a:latin typeface="Times New Roman" charset="0"/>
              </a:defRPr>
            </a:lvl4pPr>
            <a:lvl5pPr algn="l">
              <a:spcBef>
                <a:spcPct val="0"/>
              </a:spcBef>
              <a:tabLst>
                <a:tab pos="1200150" algn="l"/>
              </a:tabLst>
              <a:defRPr sz="2400">
                <a:solidFill>
                  <a:schemeClr val="tx1"/>
                </a:solidFill>
                <a:latin typeface="Times New Roman" charset="0"/>
              </a:defRPr>
            </a:lvl5pPr>
            <a:lvl6pPr fontAlgn="base">
              <a:spcBef>
                <a:spcPct val="0"/>
              </a:spcBef>
              <a:spcAft>
                <a:spcPct val="0"/>
              </a:spcAft>
              <a:tabLst>
                <a:tab pos="1200150" algn="l"/>
              </a:tabLst>
              <a:defRPr sz="2400">
                <a:solidFill>
                  <a:schemeClr val="tx1"/>
                </a:solidFill>
                <a:latin typeface="Times New Roman" charset="0"/>
              </a:defRPr>
            </a:lvl6pPr>
            <a:lvl7pPr fontAlgn="base">
              <a:spcBef>
                <a:spcPct val="0"/>
              </a:spcBef>
              <a:spcAft>
                <a:spcPct val="0"/>
              </a:spcAft>
              <a:tabLst>
                <a:tab pos="1200150" algn="l"/>
              </a:tabLst>
              <a:defRPr sz="2400">
                <a:solidFill>
                  <a:schemeClr val="tx1"/>
                </a:solidFill>
                <a:latin typeface="Times New Roman" charset="0"/>
              </a:defRPr>
            </a:lvl7pPr>
            <a:lvl8pPr fontAlgn="base">
              <a:spcBef>
                <a:spcPct val="0"/>
              </a:spcBef>
              <a:spcAft>
                <a:spcPct val="0"/>
              </a:spcAft>
              <a:tabLst>
                <a:tab pos="1200150" algn="l"/>
              </a:tabLst>
              <a:defRPr sz="2400">
                <a:solidFill>
                  <a:schemeClr val="tx1"/>
                </a:solidFill>
                <a:latin typeface="Times New Roman" charset="0"/>
              </a:defRPr>
            </a:lvl8pPr>
            <a:lvl9pPr fontAlgn="base">
              <a:spcBef>
                <a:spcPct val="0"/>
              </a:spcBef>
              <a:spcAft>
                <a:spcPct val="0"/>
              </a:spcAft>
              <a:tabLst>
                <a:tab pos="1200150" algn="l"/>
              </a:tabLst>
              <a:defRPr sz="2400">
                <a:solidFill>
                  <a:schemeClr val="tx1"/>
                </a:solidFill>
                <a:latin typeface="Times New Roman" charset="0"/>
              </a:defRPr>
            </a:lvl9pPr>
          </a:lstStyle>
          <a:p>
            <a:pPr eaLnBrk="0" hangingPunct="0">
              <a:buClrTx/>
              <a:buFontTx/>
              <a:buNone/>
            </a:pPr>
            <a:r>
              <a:rPr lang="en-US" altLang="af-ZA" sz="1350" dirty="0">
                <a:solidFill>
                  <a:srgbClr val="000000"/>
                </a:solidFill>
                <a:latin typeface="Courier New" pitchFamily="49" charset="0"/>
              </a:rPr>
              <a:t>SELECT </a:t>
            </a:r>
            <a:r>
              <a:rPr lang="en-US" altLang="af-ZA" sz="1350" dirty="0" err="1">
                <a:solidFill>
                  <a:srgbClr val="000000"/>
                </a:solidFill>
                <a:latin typeface="Courier New" pitchFamily="49" charset="0"/>
              </a:rPr>
              <a:t>l.city</a:t>
            </a:r>
            <a:r>
              <a:rPr lang="en-US" altLang="af-ZA" sz="1350" dirty="0">
                <a:solidFill>
                  <a:srgbClr val="000000"/>
                </a:solidFill>
                <a:latin typeface="Courier New" pitchFamily="49" charset="0"/>
              </a:rPr>
              <a:t>, </a:t>
            </a:r>
            <a:r>
              <a:rPr lang="en-US" altLang="af-ZA" sz="1350" dirty="0" err="1">
                <a:solidFill>
                  <a:srgbClr val="000000"/>
                </a:solidFill>
                <a:latin typeface="Courier New" pitchFamily="49" charset="0"/>
              </a:rPr>
              <a:t>d.department_name</a:t>
            </a:r>
            <a:r>
              <a:rPr lang="en-US" altLang="af-ZA" sz="1350" dirty="0">
                <a:solidFill>
                  <a:srgbClr val="000000"/>
                </a:solidFill>
                <a:latin typeface="Courier New" pitchFamily="49" charset="0"/>
              </a:rPr>
              <a:t> </a:t>
            </a:r>
          </a:p>
          <a:p>
            <a:pPr eaLnBrk="0" hangingPunct="0">
              <a:buClrTx/>
              <a:buFontTx/>
              <a:buNone/>
            </a:pPr>
            <a:r>
              <a:rPr lang="en-US" altLang="af-ZA" sz="1350" dirty="0">
                <a:solidFill>
                  <a:srgbClr val="000000"/>
                </a:solidFill>
                <a:latin typeface="Courier New" pitchFamily="49" charset="0"/>
              </a:rPr>
              <a:t>FROM   locations l JOIN departments d</a:t>
            </a:r>
          </a:p>
          <a:p>
            <a:pPr eaLnBrk="0" hangingPunct="0">
              <a:buClrTx/>
              <a:buFontTx/>
              <a:buNone/>
            </a:pPr>
            <a:r>
              <a:rPr lang="en-US" altLang="af-ZA" sz="1350" dirty="0">
                <a:solidFill>
                  <a:srgbClr val="000000"/>
                </a:solidFill>
                <a:latin typeface="Courier New" pitchFamily="49" charset="0"/>
              </a:rPr>
              <a:t>USING (</a:t>
            </a:r>
            <a:r>
              <a:rPr lang="en-US" altLang="af-ZA" sz="1350" dirty="0" err="1">
                <a:solidFill>
                  <a:srgbClr val="000000"/>
                </a:solidFill>
                <a:latin typeface="Courier New" pitchFamily="49" charset="0"/>
              </a:rPr>
              <a:t>location_id</a:t>
            </a:r>
            <a:r>
              <a:rPr lang="en-US" altLang="af-ZA" sz="1350" dirty="0">
                <a:solidFill>
                  <a:srgbClr val="000000"/>
                </a:solidFill>
                <a:latin typeface="Courier New" pitchFamily="49" charset="0"/>
              </a:rPr>
              <a:t>)</a:t>
            </a:r>
          </a:p>
          <a:p>
            <a:pPr eaLnBrk="0" hangingPunct="0">
              <a:buClrTx/>
              <a:buFontTx/>
              <a:buNone/>
            </a:pPr>
            <a:r>
              <a:rPr lang="en-US" altLang="af-ZA" sz="1350" dirty="0">
                <a:solidFill>
                  <a:srgbClr val="000000"/>
                </a:solidFill>
                <a:latin typeface="Courier New" pitchFamily="49" charset="0"/>
              </a:rPr>
              <a:t>WHERE </a:t>
            </a:r>
            <a:r>
              <a:rPr lang="en-US" altLang="af-ZA" sz="1350" dirty="0" err="1">
                <a:solidFill>
                  <a:srgbClr val="000000"/>
                </a:solidFill>
                <a:latin typeface="Courier New" pitchFamily="49" charset="0"/>
              </a:rPr>
              <a:t>d.location_id</a:t>
            </a:r>
            <a:r>
              <a:rPr lang="en-US" altLang="af-ZA" sz="1350" dirty="0">
                <a:solidFill>
                  <a:srgbClr val="000000"/>
                </a:solidFill>
                <a:latin typeface="Courier New" pitchFamily="49" charset="0"/>
              </a:rPr>
              <a:t> = 1400;</a:t>
            </a:r>
          </a:p>
        </p:txBody>
      </p:sp>
      <p:sp>
        <p:nvSpPr>
          <p:cNvPr id="328714" name="Rectangle 10"/>
          <p:cNvSpPr>
            <a:spLocks noGrp="1" noChangeArrowheads="1"/>
          </p:cNvSpPr>
          <p:nvPr>
            <p:ph type="title"/>
          </p:nvPr>
        </p:nvSpPr>
        <p:spPr/>
        <p:txBody>
          <a:bodyPr/>
          <a:lstStyle/>
          <a:p>
            <a:r>
              <a:rPr lang="en-US" altLang="af-ZA"/>
              <a:t>Using Table Aliases with the </a:t>
            </a:r>
            <a:r>
              <a:rPr lang="en-US" altLang="af-ZA">
                <a:latin typeface="Courier New" pitchFamily="49" charset="0"/>
              </a:rPr>
              <a:t>USING</a:t>
            </a:r>
            <a:r>
              <a:rPr lang="en-US" altLang="af-ZA"/>
              <a:t> Clause</a:t>
            </a:r>
          </a:p>
        </p:txBody>
      </p:sp>
      <p:sp>
        <p:nvSpPr>
          <p:cNvPr id="328715" name="Rectangle 11"/>
          <p:cNvSpPr>
            <a:spLocks noGrp="1" noChangeArrowheads="1"/>
          </p:cNvSpPr>
          <p:nvPr>
            <p:ph type="body" idx="1"/>
          </p:nvPr>
        </p:nvSpPr>
        <p:spPr>
          <a:xfrm>
            <a:off x="628650" y="1372791"/>
            <a:ext cx="7886700" cy="822722"/>
          </a:xfrm>
        </p:spPr>
        <p:txBody>
          <a:bodyPr>
            <a:noAutofit/>
          </a:bodyPr>
          <a:lstStyle/>
          <a:p>
            <a:pPr lvl="1"/>
            <a:r>
              <a:rPr lang="en-US" altLang="af-ZA" dirty="0"/>
              <a:t>Do not qualify a column that is used in the </a:t>
            </a:r>
            <a:r>
              <a:rPr lang="en-US" altLang="af-ZA" dirty="0">
                <a:latin typeface="Courier New" pitchFamily="49" charset="0"/>
              </a:rPr>
              <a:t>USING</a:t>
            </a:r>
            <a:r>
              <a:rPr lang="en-US" altLang="af-ZA" dirty="0"/>
              <a:t> clause. </a:t>
            </a:r>
          </a:p>
          <a:p>
            <a:pPr lvl="1"/>
            <a:r>
              <a:rPr lang="en-US" altLang="af-ZA" dirty="0"/>
              <a:t>If the same column is used elsewhere in the SQL statement, do not alias it.</a:t>
            </a:r>
          </a:p>
        </p:txBody>
      </p:sp>
      <p:pic>
        <p:nvPicPr>
          <p:cNvPr id="328716" name="Picture 12" descr="C:\project-SQLFund1\images\img06-1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228850" y="3257550"/>
            <a:ext cx="3763566" cy="150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484229"/>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6" name="Rectangle 4"/>
          <p:cNvSpPr>
            <a:spLocks noGrp="1" noChangeArrowheads="1"/>
          </p:cNvSpPr>
          <p:nvPr>
            <p:ph type="title"/>
          </p:nvPr>
        </p:nvSpPr>
        <p:spPr/>
        <p:txBody>
          <a:bodyPr/>
          <a:lstStyle/>
          <a:p>
            <a:r>
              <a:rPr lang="en-US" altLang="af-ZA"/>
              <a:t>Creating Joins with the </a:t>
            </a:r>
            <a:r>
              <a:rPr lang="en-US" altLang="af-ZA">
                <a:latin typeface="Courier New" pitchFamily="49" charset="0"/>
              </a:rPr>
              <a:t>ON</a:t>
            </a:r>
            <a:r>
              <a:rPr lang="en-US" altLang="af-ZA"/>
              <a:t> Clause</a:t>
            </a:r>
          </a:p>
        </p:txBody>
      </p:sp>
      <p:sp>
        <p:nvSpPr>
          <p:cNvPr id="330757" name="Rectangle 5"/>
          <p:cNvSpPr>
            <a:spLocks noGrp="1" noChangeArrowheads="1"/>
          </p:cNvSpPr>
          <p:nvPr>
            <p:ph type="body" idx="1"/>
          </p:nvPr>
        </p:nvSpPr>
        <p:spPr>
          <a:xfrm>
            <a:off x="1016000" y="1372791"/>
            <a:ext cx="6523038" cy="2488009"/>
          </a:xfrm>
        </p:spPr>
        <p:txBody>
          <a:bodyPr>
            <a:normAutofit/>
          </a:bodyPr>
          <a:lstStyle/>
          <a:p>
            <a:pPr lvl="1"/>
            <a:r>
              <a:rPr lang="en-US" altLang="af-ZA" sz="2000" dirty="0"/>
              <a:t>The join condition for the natural join is basically an equijoin of all columns with the same name.</a:t>
            </a:r>
          </a:p>
          <a:p>
            <a:pPr lvl="1"/>
            <a:r>
              <a:rPr lang="en-US" altLang="af-ZA" sz="2000" dirty="0"/>
              <a:t>Use the </a:t>
            </a:r>
            <a:r>
              <a:rPr lang="en-US" altLang="af-ZA" sz="2000" dirty="0">
                <a:latin typeface="Courier New" pitchFamily="49" charset="0"/>
              </a:rPr>
              <a:t>ON</a:t>
            </a:r>
            <a:r>
              <a:rPr lang="en-US" altLang="af-ZA" sz="2000" dirty="0"/>
              <a:t> clause to specify arbitrary conditions or specify columns to join.</a:t>
            </a:r>
          </a:p>
          <a:p>
            <a:pPr lvl="1"/>
            <a:r>
              <a:rPr lang="en-US" altLang="af-ZA" sz="2000" dirty="0"/>
              <a:t>The join condition is separated from other search conditions.</a:t>
            </a:r>
          </a:p>
          <a:p>
            <a:pPr lvl="1"/>
            <a:r>
              <a:rPr lang="en-US" altLang="af-ZA" sz="2000" dirty="0"/>
              <a:t>The </a:t>
            </a:r>
            <a:r>
              <a:rPr lang="en-US" altLang="af-ZA" sz="2000" dirty="0">
                <a:latin typeface="Courier New" pitchFamily="49" charset="0"/>
              </a:rPr>
              <a:t>ON</a:t>
            </a:r>
            <a:r>
              <a:rPr lang="en-US" altLang="af-ZA" sz="2000" dirty="0"/>
              <a:t> clause makes code easy to understand.</a:t>
            </a:r>
          </a:p>
        </p:txBody>
      </p:sp>
    </p:spTree>
    <p:extLst>
      <p:ext uri="{BB962C8B-B14F-4D97-AF65-F5344CB8AC3E}">
        <p14:creationId xmlns:p14="http://schemas.microsoft.com/office/powerpoint/2010/main" val="214372165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810" name="Picture 10" descr="C:\project-SQLFund1\images\img-06-1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171701" y="2686051"/>
            <a:ext cx="4783931" cy="1912144"/>
          </a:xfrm>
          <a:prstGeom prst="rect">
            <a:avLst/>
          </a:prstGeom>
          <a:noFill/>
          <a:extLst>
            <a:ext uri="{909E8E84-426E-40DD-AFC4-6F175D3DCCD1}">
              <a14:hiddenFill xmlns:a14="http://schemas.microsoft.com/office/drawing/2010/main">
                <a:solidFill>
                  <a:srgbClr val="FFFFFF"/>
                </a:solidFill>
              </a14:hiddenFill>
            </a:ext>
          </a:extLst>
        </p:spPr>
      </p:pic>
      <p:sp>
        <p:nvSpPr>
          <p:cNvPr id="332802" name="Rectangle 2"/>
          <p:cNvSpPr>
            <a:spLocks noChangeArrowheads="1"/>
          </p:cNvSpPr>
          <p:nvPr/>
        </p:nvSpPr>
        <p:spPr bwMode="blackGray">
          <a:xfrm>
            <a:off x="1793082" y="1719264"/>
            <a:ext cx="5464969" cy="803672"/>
          </a:xfrm>
          <a:prstGeom prst="rect">
            <a:avLst/>
          </a:prstGeom>
          <a:solidFill>
            <a:schemeClr val="accent1"/>
          </a:solidFill>
          <a:ln w="28575">
            <a:solidFill>
              <a:srgbClr val="000000"/>
            </a:solidFill>
            <a:miter lim="800000"/>
            <a:headEnd/>
            <a:tailEnd/>
          </a:ln>
          <a:effectLst/>
          <a:extLst>
            <a:ext uri="{AF507438-7753-43E0-B8FC-AC1667EBCBE1}">
              <a14:hiddenEffects xmlns:a14="http://schemas.microsoft.com/office/drawing/2010/main">
                <a:effectLst>
                  <a:outerShdw dist="89803" dir="2700000" algn="ctr" rotWithShape="0">
                    <a:srgbClr val="000000"/>
                  </a:outerShdw>
                </a:effectLst>
              </a14:hiddenEffects>
            </a:ext>
          </a:extLst>
        </p:spPr>
        <p:txBody>
          <a:bodyPr wrap="none" lIns="69056" tIns="34529" rIns="69056" bIns="34529" anchor="ctr"/>
          <a:lstStyle>
            <a:lvl1pPr algn="l">
              <a:spcBef>
                <a:spcPct val="0"/>
              </a:spcBef>
              <a:tabLst>
                <a:tab pos="1200150" algn="l"/>
              </a:tabLst>
              <a:defRPr sz="2400">
                <a:solidFill>
                  <a:schemeClr val="tx1"/>
                </a:solidFill>
                <a:latin typeface="Times New Roman" charset="0"/>
              </a:defRPr>
            </a:lvl1pPr>
            <a:lvl2pPr algn="l">
              <a:spcBef>
                <a:spcPct val="0"/>
              </a:spcBef>
              <a:tabLst>
                <a:tab pos="1200150" algn="l"/>
              </a:tabLst>
              <a:defRPr sz="2400">
                <a:solidFill>
                  <a:schemeClr val="tx1"/>
                </a:solidFill>
                <a:latin typeface="Times New Roman" charset="0"/>
              </a:defRPr>
            </a:lvl2pPr>
            <a:lvl3pPr algn="l">
              <a:spcBef>
                <a:spcPct val="0"/>
              </a:spcBef>
              <a:tabLst>
                <a:tab pos="1200150" algn="l"/>
              </a:tabLst>
              <a:defRPr sz="2400">
                <a:solidFill>
                  <a:schemeClr val="tx1"/>
                </a:solidFill>
                <a:latin typeface="Times New Roman" charset="0"/>
              </a:defRPr>
            </a:lvl3pPr>
            <a:lvl4pPr algn="l">
              <a:spcBef>
                <a:spcPct val="0"/>
              </a:spcBef>
              <a:tabLst>
                <a:tab pos="1200150" algn="l"/>
              </a:tabLst>
              <a:defRPr sz="2400">
                <a:solidFill>
                  <a:schemeClr val="tx1"/>
                </a:solidFill>
                <a:latin typeface="Times New Roman" charset="0"/>
              </a:defRPr>
            </a:lvl4pPr>
            <a:lvl5pPr algn="l">
              <a:spcBef>
                <a:spcPct val="0"/>
              </a:spcBef>
              <a:tabLst>
                <a:tab pos="1200150" algn="l"/>
              </a:tabLst>
              <a:defRPr sz="2400">
                <a:solidFill>
                  <a:schemeClr val="tx1"/>
                </a:solidFill>
                <a:latin typeface="Times New Roman" charset="0"/>
              </a:defRPr>
            </a:lvl5pPr>
            <a:lvl6pPr fontAlgn="base">
              <a:spcBef>
                <a:spcPct val="0"/>
              </a:spcBef>
              <a:spcAft>
                <a:spcPct val="0"/>
              </a:spcAft>
              <a:tabLst>
                <a:tab pos="1200150" algn="l"/>
              </a:tabLst>
              <a:defRPr sz="2400">
                <a:solidFill>
                  <a:schemeClr val="tx1"/>
                </a:solidFill>
                <a:latin typeface="Times New Roman" charset="0"/>
              </a:defRPr>
            </a:lvl6pPr>
            <a:lvl7pPr fontAlgn="base">
              <a:spcBef>
                <a:spcPct val="0"/>
              </a:spcBef>
              <a:spcAft>
                <a:spcPct val="0"/>
              </a:spcAft>
              <a:tabLst>
                <a:tab pos="1200150" algn="l"/>
              </a:tabLst>
              <a:defRPr sz="2400">
                <a:solidFill>
                  <a:schemeClr val="tx1"/>
                </a:solidFill>
                <a:latin typeface="Times New Roman" charset="0"/>
              </a:defRPr>
            </a:lvl7pPr>
            <a:lvl8pPr fontAlgn="base">
              <a:spcBef>
                <a:spcPct val="0"/>
              </a:spcBef>
              <a:spcAft>
                <a:spcPct val="0"/>
              </a:spcAft>
              <a:tabLst>
                <a:tab pos="1200150" algn="l"/>
              </a:tabLst>
              <a:defRPr sz="2400">
                <a:solidFill>
                  <a:schemeClr val="tx1"/>
                </a:solidFill>
                <a:latin typeface="Times New Roman" charset="0"/>
              </a:defRPr>
            </a:lvl8pPr>
            <a:lvl9pPr fontAlgn="base">
              <a:spcBef>
                <a:spcPct val="0"/>
              </a:spcBef>
              <a:spcAft>
                <a:spcPct val="0"/>
              </a:spcAft>
              <a:tabLst>
                <a:tab pos="1200150" algn="l"/>
              </a:tabLst>
              <a:defRPr sz="2400">
                <a:solidFill>
                  <a:schemeClr val="tx1"/>
                </a:solidFill>
                <a:latin typeface="Times New Roman" charset="0"/>
              </a:defRPr>
            </a:lvl9pPr>
          </a:lstStyle>
          <a:p>
            <a:pPr eaLnBrk="0" hangingPunct="0">
              <a:buClrTx/>
              <a:buFontTx/>
              <a:buNone/>
            </a:pPr>
            <a:r>
              <a:rPr lang="en-US" altLang="af-ZA" sz="1350">
                <a:solidFill>
                  <a:srgbClr val="000000"/>
                </a:solidFill>
                <a:latin typeface="Courier New" pitchFamily="49" charset="0"/>
              </a:rPr>
              <a:t>SELECT e.employee_id, e.last_name, e.department_id, </a:t>
            </a:r>
          </a:p>
          <a:p>
            <a:pPr eaLnBrk="0" hangingPunct="0">
              <a:buClrTx/>
              <a:buFontTx/>
              <a:buNone/>
            </a:pPr>
            <a:r>
              <a:rPr lang="en-US" altLang="af-ZA" sz="1350">
                <a:solidFill>
                  <a:srgbClr val="000000"/>
                </a:solidFill>
                <a:latin typeface="Courier New" pitchFamily="49" charset="0"/>
              </a:rPr>
              <a:t>       d.department_id, d.location_id</a:t>
            </a:r>
          </a:p>
          <a:p>
            <a:pPr eaLnBrk="0" hangingPunct="0">
              <a:buClrTx/>
              <a:buFontTx/>
              <a:buNone/>
            </a:pPr>
            <a:r>
              <a:rPr lang="en-US" altLang="af-ZA" sz="1350">
                <a:solidFill>
                  <a:srgbClr val="000000"/>
                </a:solidFill>
                <a:latin typeface="Courier New" pitchFamily="49" charset="0"/>
              </a:rPr>
              <a:t>FROM   employees e JOIN departments d</a:t>
            </a:r>
          </a:p>
          <a:p>
            <a:pPr eaLnBrk="0" hangingPunct="0">
              <a:buClrTx/>
              <a:buFontTx/>
              <a:buNone/>
            </a:pPr>
            <a:r>
              <a:rPr lang="en-US" altLang="af-ZA" sz="1350">
                <a:solidFill>
                  <a:srgbClr val="000000"/>
                </a:solidFill>
                <a:latin typeface="Courier New" pitchFamily="49" charset="0"/>
              </a:rPr>
              <a:t>ON     (e.department_id = d.department_id);</a:t>
            </a:r>
          </a:p>
        </p:txBody>
      </p:sp>
      <p:sp>
        <p:nvSpPr>
          <p:cNvPr id="332803" name="Rectangle 3"/>
          <p:cNvSpPr>
            <a:spLocks noGrp="1" noChangeArrowheads="1"/>
          </p:cNvSpPr>
          <p:nvPr>
            <p:ph type="title"/>
          </p:nvPr>
        </p:nvSpPr>
        <p:spPr/>
        <p:txBody>
          <a:bodyPr/>
          <a:lstStyle/>
          <a:p>
            <a:r>
              <a:rPr lang="en-US" altLang="af-ZA"/>
              <a:t>Retrieving Records with the </a:t>
            </a:r>
            <a:r>
              <a:rPr lang="en-US" altLang="af-ZA">
                <a:latin typeface="Courier New" pitchFamily="49" charset="0"/>
              </a:rPr>
              <a:t>ON</a:t>
            </a:r>
            <a:r>
              <a:rPr lang="en-US" altLang="af-ZA"/>
              <a:t> Clause</a:t>
            </a:r>
          </a:p>
        </p:txBody>
      </p:sp>
      <p:sp>
        <p:nvSpPr>
          <p:cNvPr id="332806" name="Rectangle 6"/>
          <p:cNvSpPr>
            <a:spLocks noChangeArrowheads="1"/>
          </p:cNvSpPr>
          <p:nvPr/>
        </p:nvSpPr>
        <p:spPr bwMode="gray">
          <a:xfrm>
            <a:off x="4171951" y="2686050"/>
            <a:ext cx="1978819" cy="1885950"/>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sp>
        <p:nvSpPr>
          <p:cNvPr id="332807" name="Rectangle 7"/>
          <p:cNvSpPr>
            <a:spLocks noChangeArrowheads="1"/>
          </p:cNvSpPr>
          <p:nvPr/>
        </p:nvSpPr>
        <p:spPr bwMode="gray">
          <a:xfrm>
            <a:off x="1822848" y="2296717"/>
            <a:ext cx="4339828" cy="202406"/>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sp>
        <p:nvSpPr>
          <p:cNvPr id="332808" name="Text Box 8"/>
          <p:cNvSpPr txBox="1">
            <a:spLocks noChangeArrowheads="1"/>
          </p:cNvSpPr>
          <p:nvPr/>
        </p:nvSpPr>
        <p:spPr bwMode="auto">
          <a:xfrm>
            <a:off x="2286001" y="4514851"/>
            <a:ext cx="275035" cy="29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9525" tIns="9525" rIns="9525" bIns="9525">
            <a:spAutoFit/>
          </a:bodyPr>
          <a:lstStyle>
            <a:lvl1pPr algn="l" defTabSz="822325">
              <a:spcBef>
                <a:spcPct val="0"/>
              </a:spcBef>
              <a:defRPr sz="2400">
                <a:solidFill>
                  <a:schemeClr val="tx1"/>
                </a:solidFill>
                <a:latin typeface="Times New Roman" charset="0"/>
              </a:defRPr>
            </a:lvl1pPr>
            <a:lvl2pPr marL="411163" algn="l" defTabSz="822325">
              <a:spcBef>
                <a:spcPct val="0"/>
              </a:spcBef>
              <a:defRPr sz="2400">
                <a:solidFill>
                  <a:schemeClr val="tx1"/>
                </a:solidFill>
                <a:latin typeface="Times New Roman" charset="0"/>
              </a:defRPr>
            </a:lvl2pPr>
            <a:lvl3pPr marL="822325" algn="l" defTabSz="822325">
              <a:spcBef>
                <a:spcPct val="0"/>
              </a:spcBef>
              <a:defRPr sz="2400">
                <a:solidFill>
                  <a:schemeClr val="tx1"/>
                </a:solidFill>
                <a:latin typeface="Times New Roman" charset="0"/>
              </a:defRPr>
            </a:lvl3pPr>
            <a:lvl4pPr marL="1235075" algn="l" defTabSz="822325">
              <a:spcBef>
                <a:spcPct val="0"/>
              </a:spcBef>
              <a:defRPr sz="2400">
                <a:solidFill>
                  <a:schemeClr val="tx1"/>
                </a:solidFill>
                <a:latin typeface="Times New Roman" charset="0"/>
              </a:defRPr>
            </a:lvl4pPr>
            <a:lvl5pPr marL="1646238" algn="l" defTabSz="822325">
              <a:spcBef>
                <a:spcPct val="0"/>
              </a:spcBef>
              <a:defRPr sz="2400">
                <a:solidFill>
                  <a:schemeClr val="tx1"/>
                </a:solidFill>
                <a:latin typeface="Times New Roman" charset="0"/>
              </a:defRPr>
            </a:lvl5pPr>
            <a:lvl6pPr marL="2103438" defTabSz="822325" fontAlgn="base">
              <a:spcBef>
                <a:spcPct val="0"/>
              </a:spcBef>
              <a:spcAft>
                <a:spcPct val="0"/>
              </a:spcAft>
              <a:defRPr sz="2400">
                <a:solidFill>
                  <a:schemeClr val="tx1"/>
                </a:solidFill>
                <a:latin typeface="Times New Roman" charset="0"/>
              </a:defRPr>
            </a:lvl6pPr>
            <a:lvl7pPr marL="2560638" defTabSz="822325" fontAlgn="base">
              <a:spcBef>
                <a:spcPct val="0"/>
              </a:spcBef>
              <a:spcAft>
                <a:spcPct val="0"/>
              </a:spcAft>
              <a:defRPr sz="2400">
                <a:solidFill>
                  <a:schemeClr val="tx1"/>
                </a:solidFill>
                <a:latin typeface="Times New Roman" charset="0"/>
              </a:defRPr>
            </a:lvl7pPr>
            <a:lvl8pPr marL="3017838" defTabSz="822325" fontAlgn="base">
              <a:spcBef>
                <a:spcPct val="0"/>
              </a:spcBef>
              <a:spcAft>
                <a:spcPct val="0"/>
              </a:spcAft>
              <a:defRPr sz="2400">
                <a:solidFill>
                  <a:schemeClr val="tx1"/>
                </a:solidFill>
                <a:latin typeface="Times New Roman" charset="0"/>
              </a:defRPr>
            </a:lvl8pPr>
            <a:lvl9pPr marL="3475038" defTabSz="822325" fontAlgn="base">
              <a:spcBef>
                <a:spcPct val="0"/>
              </a:spcBef>
              <a:spcAft>
                <a:spcPct val="0"/>
              </a:spcAft>
              <a:defRPr sz="2400">
                <a:solidFill>
                  <a:schemeClr val="tx1"/>
                </a:solidFill>
                <a:latin typeface="Times New Roman" charset="0"/>
              </a:defRPr>
            </a:lvl9pPr>
          </a:lstStyle>
          <a:p>
            <a:pPr algn="ctr">
              <a:buClr>
                <a:srgbClr val="000000"/>
              </a:buClr>
            </a:pPr>
            <a:r>
              <a:rPr lang="en-US" altLang="af-ZA" sz="1800">
                <a:latin typeface="Arial" charset="0"/>
              </a:rPr>
              <a:t>…</a:t>
            </a:r>
          </a:p>
        </p:txBody>
      </p:sp>
      <p:sp>
        <p:nvSpPr>
          <p:cNvPr id="332811" name="Rectangle 11"/>
          <p:cNvSpPr>
            <a:spLocks noChangeArrowheads="1"/>
          </p:cNvSpPr>
          <p:nvPr/>
        </p:nvSpPr>
        <p:spPr bwMode="gray">
          <a:xfrm>
            <a:off x="5086350" y="2686050"/>
            <a:ext cx="1028700" cy="228600"/>
          </a:xfrm>
          <a:prstGeom prst="rect">
            <a:avLst/>
          </a:prstGeom>
          <a:noFill/>
          <a:ln w="28575">
            <a:solidFill>
              <a:schemeClr val="accent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spTree>
    <p:extLst>
      <p:ext uri="{BB962C8B-B14F-4D97-AF65-F5344CB8AC3E}">
        <p14:creationId xmlns:p14="http://schemas.microsoft.com/office/powerpoint/2010/main" val="39282887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ChangeArrowheads="1"/>
          </p:cNvSpPr>
          <p:nvPr/>
        </p:nvSpPr>
        <p:spPr bwMode="blackGray">
          <a:xfrm>
            <a:off x="1793082" y="1678783"/>
            <a:ext cx="5464969" cy="1288256"/>
          </a:xfrm>
          <a:prstGeom prst="rect">
            <a:avLst/>
          </a:prstGeom>
          <a:solidFill>
            <a:schemeClr val="accent1"/>
          </a:solidFill>
          <a:ln w="28575">
            <a:solidFill>
              <a:srgbClr val="000000"/>
            </a:solidFill>
            <a:miter lim="800000"/>
            <a:headEnd/>
            <a:tailEnd/>
          </a:ln>
          <a:effectLst/>
          <a:extLst>
            <a:ext uri="{AF507438-7753-43E0-B8FC-AC1667EBCBE1}">
              <a14:hiddenEffects xmlns:a14="http://schemas.microsoft.com/office/drawing/2010/main">
                <a:effectLst>
                  <a:outerShdw dist="89803" dir="2700000" algn="ctr" rotWithShape="0">
                    <a:srgbClr val="000000"/>
                  </a:outerShdw>
                </a:effectLst>
              </a14:hiddenEffects>
            </a:ext>
          </a:extLst>
        </p:spPr>
        <p:txBody>
          <a:bodyPr wrap="none" lIns="69056" tIns="34529" rIns="69056" bIns="34529" anchor="ctr"/>
          <a:lstStyle>
            <a:lvl1pPr algn="l">
              <a:spcBef>
                <a:spcPct val="0"/>
              </a:spcBef>
              <a:tabLst>
                <a:tab pos="1200150" algn="l"/>
              </a:tabLst>
              <a:defRPr sz="2400">
                <a:solidFill>
                  <a:schemeClr val="tx1"/>
                </a:solidFill>
                <a:latin typeface="Times New Roman" charset="0"/>
              </a:defRPr>
            </a:lvl1pPr>
            <a:lvl2pPr algn="l">
              <a:spcBef>
                <a:spcPct val="0"/>
              </a:spcBef>
              <a:tabLst>
                <a:tab pos="1200150" algn="l"/>
              </a:tabLst>
              <a:defRPr sz="2400">
                <a:solidFill>
                  <a:schemeClr val="tx1"/>
                </a:solidFill>
                <a:latin typeface="Times New Roman" charset="0"/>
              </a:defRPr>
            </a:lvl2pPr>
            <a:lvl3pPr algn="l">
              <a:spcBef>
                <a:spcPct val="0"/>
              </a:spcBef>
              <a:tabLst>
                <a:tab pos="1200150" algn="l"/>
              </a:tabLst>
              <a:defRPr sz="2400">
                <a:solidFill>
                  <a:schemeClr val="tx1"/>
                </a:solidFill>
                <a:latin typeface="Times New Roman" charset="0"/>
              </a:defRPr>
            </a:lvl3pPr>
            <a:lvl4pPr algn="l">
              <a:spcBef>
                <a:spcPct val="0"/>
              </a:spcBef>
              <a:tabLst>
                <a:tab pos="1200150" algn="l"/>
              </a:tabLst>
              <a:defRPr sz="2400">
                <a:solidFill>
                  <a:schemeClr val="tx1"/>
                </a:solidFill>
                <a:latin typeface="Times New Roman" charset="0"/>
              </a:defRPr>
            </a:lvl4pPr>
            <a:lvl5pPr algn="l">
              <a:spcBef>
                <a:spcPct val="0"/>
              </a:spcBef>
              <a:tabLst>
                <a:tab pos="1200150" algn="l"/>
              </a:tabLst>
              <a:defRPr sz="2400">
                <a:solidFill>
                  <a:schemeClr val="tx1"/>
                </a:solidFill>
                <a:latin typeface="Times New Roman" charset="0"/>
              </a:defRPr>
            </a:lvl5pPr>
            <a:lvl6pPr fontAlgn="base">
              <a:spcBef>
                <a:spcPct val="0"/>
              </a:spcBef>
              <a:spcAft>
                <a:spcPct val="0"/>
              </a:spcAft>
              <a:tabLst>
                <a:tab pos="1200150" algn="l"/>
              </a:tabLst>
              <a:defRPr sz="2400">
                <a:solidFill>
                  <a:schemeClr val="tx1"/>
                </a:solidFill>
                <a:latin typeface="Times New Roman" charset="0"/>
              </a:defRPr>
            </a:lvl6pPr>
            <a:lvl7pPr fontAlgn="base">
              <a:spcBef>
                <a:spcPct val="0"/>
              </a:spcBef>
              <a:spcAft>
                <a:spcPct val="0"/>
              </a:spcAft>
              <a:tabLst>
                <a:tab pos="1200150" algn="l"/>
              </a:tabLst>
              <a:defRPr sz="2400">
                <a:solidFill>
                  <a:schemeClr val="tx1"/>
                </a:solidFill>
                <a:latin typeface="Times New Roman" charset="0"/>
              </a:defRPr>
            </a:lvl7pPr>
            <a:lvl8pPr fontAlgn="base">
              <a:spcBef>
                <a:spcPct val="0"/>
              </a:spcBef>
              <a:spcAft>
                <a:spcPct val="0"/>
              </a:spcAft>
              <a:tabLst>
                <a:tab pos="1200150" algn="l"/>
              </a:tabLst>
              <a:defRPr sz="2400">
                <a:solidFill>
                  <a:schemeClr val="tx1"/>
                </a:solidFill>
                <a:latin typeface="Times New Roman" charset="0"/>
              </a:defRPr>
            </a:lvl8pPr>
            <a:lvl9pPr fontAlgn="base">
              <a:spcBef>
                <a:spcPct val="0"/>
              </a:spcBef>
              <a:spcAft>
                <a:spcPct val="0"/>
              </a:spcAft>
              <a:tabLst>
                <a:tab pos="1200150" algn="l"/>
              </a:tabLst>
              <a:defRPr sz="2400">
                <a:solidFill>
                  <a:schemeClr val="tx1"/>
                </a:solidFill>
                <a:latin typeface="Times New Roman" charset="0"/>
              </a:defRPr>
            </a:lvl9pPr>
          </a:lstStyle>
          <a:p>
            <a:pPr eaLnBrk="0" hangingPunct="0">
              <a:buClrTx/>
              <a:buFontTx/>
              <a:buNone/>
            </a:pPr>
            <a:r>
              <a:rPr lang="en-US" altLang="af-ZA" sz="1350">
                <a:solidFill>
                  <a:schemeClr val="bg2"/>
                </a:solidFill>
                <a:latin typeface="Courier New" pitchFamily="49" charset="0"/>
              </a:rPr>
              <a:t>SELECT employee_id, city, department_name</a:t>
            </a:r>
          </a:p>
          <a:p>
            <a:pPr eaLnBrk="0" hangingPunct="0">
              <a:buClrTx/>
              <a:buFontTx/>
              <a:buNone/>
            </a:pPr>
            <a:r>
              <a:rPr lang="en-US" altLang="af-ZA" sz="1350">
                <a:solidFill>
                  <a:schemeClr val="bg2"/>
                </a:solidFill>
                <a:latin typeface="Courier New" pitchFamily="49" charset="0"/>
              </a:rPr>
              <a:t>FROM   employees e </a:t>
            </a:r>
          </a:p>
          <a:p>
            <a:pPr eaLnBrk="0" hangingPunct="0">
              <a:buClrTx/>
              <a:buFontTx/>
              <a:buNone/>
            </a:pPr>
            <a:r>
              <a:rPr lang="en-US" altLang="af-ZA" sz="1350">
                <a:solidFill>
                  <a:schemeClr val="bg2"/>
                </a:solidFill>
                <a:latin typeface="Courier New" pitchFamily="49" charset="0"/>
              </a:rPr>
              <a:t>JOIN   departments d</a:t>
            </a:r>
          </a:p>
          <a:p>
            <a:pPr eaLnBrk="0" hangingPunct="0">
              <a:buClrTx/>
              <a:buFontTx/>
              <a:buNone/>
            </a:pPr>
            <a:r>
              <a:rPr lang="en-US" altLang="af-ZA" sz="1350">
                <a:solidFill>
                  <a:schemeClr val="bg2"/>
                </a:solidFill>
                <a:latin typeface="Courier New" pitchFamily="49" charset="0"/>
              </a:rPr>
              <a:t>ON     d.department_id = e.department_id </a:t>
            </a:r>
          </a:p>
          <a:p>
            <a:pPr eaLnBrk="0" hangingPunct="0">
              <a:buClrTx/>
              <a:buFontTx/>
              <a:buNone/>
            </a:pPr>
            <a:r>
              <a:rPr lang="en-US" altLang="af-ZA" sz="1350">
                <a:solidFill>
                  <a:schemeClr val="bg2"/>
                </a:solidFill>
                <a:latin typeface="Courier New" pitchFamily="49" charset="0"/>
              </a:rPr>
              <a:t>JOIN   locations l</a:t>
            </a:r>
          </a:p>
          <a:p>
            <a:pPr eaLnBrk="0" hangingPunct="0">
              <a:buClrTx/>
              <a:buFontTx/>
              <a:buNone/>
            </a:pPr>
            <a:r>
              <a:rPr lang="en-US" altLang="af-ZA" sz="1350">
                <a:solidFill>
                  <a:schemeClr val="bg2"/>
                </a:solidFill>
                <a:latin typeface="Courier New" pitchFamily="49" charset="0"/>
              </a:rPr>
              <a:t>ON     d.location_id = l.location_id;</a:t>
            </a:r>
          </a:p>
        </p:txBody>
      </p:sp>
      <p:sp>
        <p:nvSpPr>
          <p:cNvPr id="340995" name="Rectangle 3"/>
          <p:cNvSpPr>
            <a:spLocks noGrp="1" noChangeArrowheads="1"/>
          </p:cNvSpPr>
          <p:nvPr>
            <p:ph type="title"/>
          </p:nvPr>
        </p:nvSpPr>
        <p:spPr/>
        <p:txBody>
          <a:bodyPr/>
          <a:lstStyle/>
          <a:p>
            <a:r>
              <a:rPr lang="en-US" altLang="af-ZA"/>
              <a:t>Creating Three-Way Joins with </a:t>
            </a:r>
            <a:br>
              <a:rPr lang="en-US" altLang="af-ZA"/>
            </a:br>
            <a:r>
              <a:rPr lang="en-US" altLang="af-ZA"/>
              <a:t>the </a:t>
            </a:r>
            <a:r>
              <a:rPr lang="en-US" altLang="af-ZA">
                <a:latin typeface="Courier New" pitchFamily="49" charset="0"/>
              </a:rPr>
              <a:t>ON</a:t>
            </a:r>
            <a:r>
              <a:rPr lang="en-US" altLang="af-ZA"/>
              <a:t> Clause</a:t>
            </a:r>
          </a:p>
        </p:txBody>
      </p:sp>
      <p:sp>
        <p:nvSpPr>
          <p:cNvPr id="340998" name="Text Box 6"/>
          <p:cNvSpPr txBox="1">
            <a:spLocks noChangeArrowheads="1"/>
          </p:cNvSpPr>
          <p:nvPr/>
        </p:nvSpPr>
        <p:spPr bwMode="auto">
          <a:xfrm>
            <a:off x="2914651" y="4572001"/>
            <a:ext cx="275035" cy="29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9525" tIns="9525" rIns="9525" bIns="9525">
            <a:spAutoFit/>
          </a:bodyPr>
          <a:lstStyle>
            <a:lvl1pPr algn="l" defTabSz="822325">
              <a:spcBef>
                <a:spcPct val="0"/>
              </a:spcBef>
              <a:defRPr sz="2400">
                <a:solidFill>
                  <a:schemeClr val="tx1"/>
                </a:solidFill>
                <a:latin typeface="Times New Roman" charset="0"/>
              </a:defRPr>
            </a:lvl1pPr>
            <a:lvl2pPr marL="411163" algn="l" defTabSz="822325">
              <a:spcBef>
                <a:spcPct val="0"/>
              </a:spcBef>
              <a:defRPr sz="2400">
                <a:solidFill>
                  <a:schemeClr val="tx1"/>
                </a:solidFill>
                <a:latin typeface="Times New Roman" charset="0"/>
              </a:defRPr>
            </a:lvl2pPr>
            <a:lvl3pPr marL="822325" algn="l" defTabSz="822325">
              <a:spcBef>
                <a:spcPct val="0"/>
              </a:spcBef>
              <a:defRPr sz="2400">
                <a:solidFill>
                  <a:schemeClr val="tx1"/>
                </a:solidFill>
                <a:latin typeface="Times New Roman" charset="0"/>
              </a:defRPr>
            </a:lvl3pPr>
            <a:lvl4pPr marL="1235075" algn="l" defTabSz="822325">
              <a:spcBef>
                <a:spcPct val="0"/>
              </a:spcBef>
              <a:defRPr sz="2400">
                <a:solidFill>
                  <a:schemeClr val="tx1"/>
                </a:solidFill>
                <a:latin typeface="Times New Roman" charset="0"/>
              </a:defRPr>
            </a:lvl4pPr>
            <a:lvl5pPr marL="1646238" algn="l" defTabSz="822325">
              <a:spcBef>
                <a:spcPct val="0"/>
              </a:spcBef>
              <a:defRPr sz="2400">
                <a:solidFill>
                  <a:schemeClr val="tx1"/>
                </a:solidFill>
                <a:latin typeface="Times New Roman" charset="0"/>
              </a:defRPr>
            </a:lvl5pPr>
            <a:lvl6pPr marL="2103438" defTabSz="822325" fontAlgn="base">
              <a:spcBef>
                <a:spcPct val="0"/>
              </a:spcBef>
              <a:spcAft>
                <a:spcPct val="0"/>
              </a:spcAft>
              <a:defRPr sz="2400">
                <a:solidFill>
                  <a:schemeClr val="tx1"/>
                </a:solidFill>
                <a:latin typeface="Times New Roman" charset="0"/>
              </a:defRPr>
            </a:lvl6pPr>
            <a:lvl7pPr marL="2560638" defTabSz="822325" fontAlgn="base">
              <a:spcBef>
                <a:spcPct val="0"/>
              </a:spcBef>
              <a:spcAft>
                <a:spcPct val="0"/>
              </a:spcAft>
              <a:defRPr sz="2400">
                <a:solidFill>
                  <a:schemeClr val="tx1"/>
                </a:solidFill>
                <a:latin typeface="Times New Roman" charset="0"/>
              </a:defRPr>
            </a:lvl7pPr>
            <a:lvl8pPr marL="3017838" defTabSz="822325" fontAlgn="base">
              <a:spcBef>
                <a:spcPct val="0"/>
              </a:spcBef>
              <a:spcAft>
                <a:spcPct val="0"/>
              </a:spcAft>
              <a:defRPr sz="2400">
                <a:solidFill>
                  <a:schemeClr val="tx1"/>
                </a:solidFill>
                <a:latin typeface="Times New Roman" charset="0"/>
              </a:defRPr>
            </a:lvl8pPr>
            <a:lvl9pPr marL="3475038" defTabSz="822325" fontAlgn="base">
              <a:spcBef>
                <a:spcPct val="0"/>
              </a:spcBef>
              <a:spcAft>
                <a:spcPct val="0"/>
              </a:spcAft>
              <a:defRPr sz="2400">
                <a:solidFill>
                  <a:schemeClr val="tx1"/>
                </a:solidFill>
                <a:latin typeface="Times New Roman" charset="0"/>
              </a:defRPr>
            </a:lvl9pPr>
          </a:lstStyle>
          <a:p>
            <a:pPr algn="ctr">
              <a:buClr>
                <a:srgbClr val="000000"/>
              </a:buClr>
            </a:pPr>
            <a:r>
              <a:rPr lang="en-US" altLang="af-ZA" sz="1800">
                <a:latin typeface="Arial" charset="0"/>
              </a:rPr>
              <a:t>…</a:t>
            </a:r>
          </a:p>
        </p:txBody>
      </p:sp>
      <p:sp>
        <p:nvSpPr>
          <p:cNvPr id="340999" name="Rectangle 7"/>
          <p:cNvSpPr>
            <a:spLocks noChangeArrowheads="1"/>
          </p:cNvSpPr>
          <p:nvPr/>
        </p:nvSpPr>
        <p:spPr bwMode="gray">
          <a:xfrm>
            <a:off x="1834755" y="2127648"/>
            <a:ext cx="4187428" cy="815578"/>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pic>
        <p:nvPicPr>
          <p:cNvPr id="341001" name="Picture 9" descr="C:\project-SQLFund1\images\img-06-18.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857501" y="3086101"/>
            <a:ext cx="3480197" cy="1569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48981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ChangeArrowheads="1"/>
          </p:cNvSpPr>
          <p:nvPr/>
        </p:nvSpPr>
        <p:spPr bwMode="blackGray">
          <a:xfrm>
            <a:off x="1885951" y="2057401"/>
            <a:ext cx="5464969" cy="1054894"/>
          </a:xfrm>
          <a:prstGeom prst="rect">
            <a:avLst/>
          </a:prstGeom>
          <a:solidFill>
            <a:schemeClr val="accent1"/>
          </a:solidFill>
          <a:ln w="28575">
            <a:solidFill>
              <a:srgbClr val="000000"/>
            </a:solidFill>
            <a:miter lim="800000"/>
            <a:headEnd/>
            <a:tailEnd/>
          </a:ln>
          <a:effectLst/>
          <a:extLst>
            <a:ext uri="{AF507438-7753-43E0-B8FC-AC1667EBCBE1}">
              <a14:hiddenEffects xmlns:a14="http://schemas.microsoft.com/office/drawing/2010/main">
                <a:effectLst>
                  <a:outerShdw dist="89803" dir="2700000" algn="ctr" rotWithShape="0">
                    <a:srgbClr val="000000"/>
                  </a:outerShdw>
                </a:effectLst>
              </a14:hiddenEffects>
            </a:ext>
          </a:extLst>
        </p:spPr>
        <p:txBody>
          <a:bodyPr wrap="none" lIns="69056" tIns="34529" rIns="69056" bIns="34529" anchor="ctr"/>
          <a:lstStyle>
            <a:lvl1pPr algn="l">
              <a:spcBef>
                <a:spcPct val="0"/>
              </a:spcBef>
              <a:tabLst>
                <a:tab pos="1200150" algn="l"/>
              </a:tabLst>
              <a:defRPr sz="2400">
                <a:solidFill>
                  <a:schemeClr val="tx1"/>
                </a:solidFill>
                <a:latin typeface="Times New Roman" charset="0"/>
              </a:defRPr>
            </a:lvl1pPr>
            <a:lvl2pPr algn="l">
              <a:spcBef>
                <a:spcPct val="0"/>
              </a:spcBef>
              <a:tabLst>
                <a:tab pos="1200150" algn="l"/>
              </a:tabLst>
              <a:defRPr sz="2400">
                <a:solidFill>
                  <a:schemeClr val="tx1"/>
                </a:solidFill>
                <a:latin typeface="Times New Roman" charset="0"/>
              </a:defRPr>
            </a:lvl2pPr>
            <a:lvl3pPr algn="l">
              <a:spcBef>
                <a:spcPct val="0"/>
              </a:spcBef>
              <a:tabLst>
                <a:tab pos="1200150" algn="l"/>
              </a:tabLst>
              <a:defRPr sz="2400">
                <a:solidFill>
                  <a:schemeClr val="tx1"/>
                </a:solidFill>
                <a:latin typeface="Times New Roman" charset="0"/>
              </a:defRPr>
            </a:lvl3pPr>
            <a:lvl4pPr algn="l">
              <a:spcBef>
                <a:spcPct val="0"/>
              </a:spcBef>
              <a:tabLst>
                <a:tab pos="1200150" algn="l"/>
              </a:tabLst>
              <a:defRPr sz="2400">
                <a:solidFill>
                  <a:schemeClr val="tx1"/>
                </a:solidFill>
                <a:latin typeface="Times New Roman" charset="0"/>
              </a:defRPr>
            </a:lvl4pPr>
            <a:lvl5pPr algn="l">
              <a:spcBef>
                <a:spcPct val="0"/>
              </a:spcBef>
              <a:tabLst>
                <a:tab pos="1200150" algn="l"/>
              </a:tabLst>
              <a:defRPr sz="2400">
                <a:solidFill>
                  <a:schemeClr val="tx1"/>
                </a:solidFill>
                <a:latin typeface="Times New Roman" charset="0"/>
              </a:defRPr>
            </a:lvl5pPr>
            <a:lvl6pPr fontAlgn="base">
              <a:spcBef>
                <a:spcPct val="0"/>
              </a:spcBef>
              <a:spcAft>
                <a:spcPct val="0"/>
              </a:spcAft>
              <a:tabLst>
                <a:tab pos="1200150" algn="l"/>
              </a:tabLst>
              <a:defRPr sz="2400">
                <a:solidFill>
                  <a:schemeClr val="tx1"/>
                </a:solidFill>
                <a:latin typeface="Times New Roman" charset="0"/>
              </a:defRPr>
            </a:lvl6pPr>
            <a:lvl7pPr fontAlgn="base">
              <a:spcBef>
                <a:spcPct val="0"/>
              </a:spcBef>
              <a:spcAft>
                <a:spcPct val="0"/>
              </a:spcAft>
              <a:tabLst>
                <a:tab pos="1200150" algn="l"/>
              </a:tabLst>
              <a:defRPr sz="2400">
                <a:solidFill>
                  <a:schemeClr val="tx1"/>
                </a:solidFill>
                <a:latin typeface="Times New Roman" charset="0"/>
              </a:defRPr>
            </a:lvl7pPr>
            <a:lvl8pPr fontAlgn="base">
              <a:spcBef>
                <a:spcPct val="0"/>
              </a:spcBef>
              <a:spcAft>
                <a:spcPct val="0"/>
              </a:spcAft>
              <a:tabLst>
                <a:tab pos="1200150" algn="l"/>
              </a:tabLst>
              <a:defRPr sz="2400">
                <a:solidFill>
                  <a:schemeClr val="tx1"/>
                </a:solidFill>
                <a:latin typeface="Times New Roman" charset="0"/>
              </a:defRPr>
            </a:lvl8pPr>
            <a:lvl9pPr fontAlgn="base">
              <a:spcBef>
                <a:spcPct val="0"/>
              </a:spcBef>
              <a:spcAft>
                <a:spcPct val="0"/>
              </a:spcAft>
              <a:tabLst>
                <a:tab pos="1200150" algn="l"/>
              </a:tabLst>
              <a:defRPr sz="2400">
                <a:solidFill>
                  <a:schemeClr val="tx1"/>
                </a:solidFill>
                <a:latin typeface="Times New Roman" charset="0"/>
              </a:defRPr>
            </a:lvl9pPr>
          </a:lstStyle>
          <a:p>
            <a:pPr eaLnBrk="0" hangingPunct="0">
              <a:buClrTx/>
              <a:buFontTx/>
              <a:buNone/>
            </a:pPr>
            <a:r>
              <a:rPr lang="en-US" altLang="af-ZA" sz="1350">
                <a:solidFill>
                  <a:srgbClr val="000000"/>
                </a:solidFill>
                <a:latin typeface="Courier New" pitchFamily="49" charset="0"/>
              </a:rPr>
              <a:t>SELECT e.employee_id, e.last_name, e.department_id, </a:t>
            </a:r>
          </a:p>
          <a:p>
            <a:pPr eaLnBrk="0" hangingPunct="0">
              <a:buClrTx/>
              <a:buFontTx/>
              <a:buNone/>
            </a:pPr>
            <a:r>
              <a:rPr lang="en-US" altLang="af-ZA" sz="1350">
                <a:solidFill>
                  <a:srgbClr val="000000"/>
                </a:solidFill>
                <a:latin typeface="Courier New" pitchFamily="49" charset="0"/>
              </a:rPr>
              <a:t>       d.department_id, d.location_id</a:t>
            </a:r>
          </a:p>
          <a:p>
            <a:pPr eaLnBrk="0" hangingPunct="0">
              <a:buClrTx/>
              <a:buFontTx/>
              <a:buNone/>
            </a:pPr>
            <a:r>
              <a:rPr lang="en-US" altLang="af-ZA" sz="1350">
                <a:solidFill>
                  <a:srgbClr val="000000"/>
                </a:solidFill>
                <a:latin typeface="Courier New" pitchFamily="49" charset="0"/>
              </a:rPr>
              <a:t>FROM   employees e JOIN departments d</a:t>
            </a:r>
          </a:p>
          <a:p>
            <a:pPr eaLnBrk="0" hangingPunct="0">
              <a:buClrTx/>
              <a:buFontTx/>
              <a:buNone/>
            </a:pPr>
            <a:r>
              <a:rPr lang="en-US" altLang="af-ZA" sz="1350">
                <a:solidFill>
                  <a:srgbClr val="000000"/>
                </a:solidFill>
                <a:latin typeface="Courier New" pitchFamily="49" charset="0"/>
              </a:rPr>
              <a:t>ON     (e.department_id = d.department_id)</a:t>
            </a:r>
          </a:p>
          <a:p>
            <a:pPr eaLnBrk="0" hangingPunct="0">
              <a:buClrTx/>
              <a:buFontTx/>
              <a:buNone/>
            </a:pPr>
            <a:r>
              <a:rPr lang="en-US" altLang="af-ZA" sz="1350">
                <a:solidFill>
                  <a:srgbClr val="000000"/>
                </a:solidFill>
                <a:latin typeface="Courier New" pitchFamily="49" charset="0"/>
              </a:rPr>
              <a:t>AND    e.manager_id = 149 ;</a:t>
            </a:r>
          </a:p>
        </p:txBody>
      </p:sp>
      <p:sp>
        <p:nvSpPr>
          <p:cNvPr id="338947" name="Rectangle 3"/>
          <p:cNvSpPr>
            <a:spLocks noGrp="1" noChangeArrowheads="1"/>
          </p:cNvSpPr>
          <p:nvPr>
            <p:ph type="title"/>
          </p:nvPr>
        </p:nvSpPr>
        <p:spPr/>
        <p:txBody>
          <a:bodyPr/>
          <a:lstStyle/>
          <a:p>
            <a:r>
              <a:rPr lang="en-US" altLang="af-ZA"/>
              <a:t>Applying Additional Conditions </a:t>
            </a:r>
            <a:br>
              <a:rPr lang="en-US" altLang="af-ZA"/>
            </a:br>
            <a:r>
              <a:rPr lang="en-US" altLang="af-ZA"/>
              <a:t>to a Join</a:t>
            </a:r>
          </a:p>
        </p:txBody>
      </p:sp>
      <p:sp>
        <p:nvSpPr>
          <p:cNvPr id="338952" name="Rectangle 8"/>
          <p:cNvSpPr>
            <a:spLocks noGrp="1" noChangeArrowheads="1"/>
          </p:cNvSpPr>
          <p:nvPr>
            <p:ph type="body" idx="1"/>
          </p:nvPr>
        </p:nvSpPr>
        <p:spPr>
          <a:xfrm>
            <a:off x="1574006" y="1375173"/>
            <a:ext cx="5938838" cy="521494"/>
          </a:xfrm>
        </p:spPr>
        <p:txBody>
          <a:bodyPr>
            <a:normAutofit fontScale="92500" lnSpcReduction="20000"/>
          </a:bodyPr>
          <a:lstStyle/>
          <a:p>
            <a:r>
              <a:rPr lang="en-US" altLang="af-ZA"/>
              <a:t>Use the </a:t>
            </a:r>
            <a:r>
              <a:rPr lang="en-US" altLang="af-ZA">
                <a:latin typeface="Courier New" pitchFamily="49" charset="0"/>
              </a:rPr>
              <a:t>AND</a:t>
            </a:r>
            <a:r>
              <a:rPr lang="en-US" altLang="af-ZA"/>
              <a:t> clause or the </a:t>
            </a:r>
            <a:r>
              <a:rPr lang="en-US" altLang="af-ZA">
                <a:latin typeface="Courier New" pitchFamily="49" charset="0"/>
              </a:rPr>
              <a:t>WHERE</a:t>
            </a:r>
            <a:r>
              <a:rPr lang="en-US" altLang="af-ZA"/>
              <a:t> clause to apply additional conditions:</a:t>
            </a:r>
          </a:p>
        </p:txBody>
      </p:sp>
      <p:sp>
        <p:nvSpPr>
          <p:cNvPr id="338949" name="Rectangle 5"/>
          <p:cNvSpPr>
            <a:spLocks noChangeArrowheads="1"/>
          </p:cNvSpPr>
          <p:nvPr/>
        </p:nvSpPr>
        <p:spPr bwMode="gray">
          <a:xfrm>
            <a:off x="1885950" y="2914650"/>
            <a:ext cx="2724150" cy="171450"/>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sp>
        <p:nvSpPr>
          <p:cNvPr id="338953" name="Rectangle 9"/>
          <p:cNvSpPr>
            <a:spLocks noChangeArrowheads="1"/>
          </p:cNvSpPr>
          <p:nvPr/>
        </p:nvSpPr>
        <p:spPr bwMode="blackGray">
          <a:xfrm>
            <a:off x="1885951" y="3657601"/>
            <a:ext cx="5464969" cy="1054894"/>
          </a:xfrm>
          <a:prstGeom prst="rect">
            <a:avLst/>
          </a:prstGeom>
          <a:solidFill>
            <a:schemeClr val="accent1"/>
          </a:solidFill>
          <a:ln w="28575">
            <a:solidFill>
              <a:srgbClr val="000000"/>
            </a:solidFill>
            <a:miter lim="800000"/>
            <a:headEnd/>
            <a:tailEnd/>
          </a:ln>
          <a:effectLst/>
          <a:extLst>
            <a:ext uri="{AF507438-7753-43E0-B8FC-AC1667EBCBE1}">
              <a14:hiddenEffects xmlns:a14="http://schemas.microsoft.com/office/drawing/2010/main">
                <a:effectLst>
                  <a:outerShdw dist="89803" dir="2700000" algn="ctr" rotWithShape="0">
                    <a:srgbClr val="000000"/>
                  </a:outerShdw>
                </a:effectLst>
              </a14:hiddenEffects>
            </a:ext>
          </a:extLst>
        </p:spPr>
        <p:txBody>
          <a:bodyPr wrap="none" lIns="69056" tIns="34529" rIns="69056" bIns="34529" anchor="ctr"/>
          <a:lstStyle>
            <a:lvl1pPr algn="l">
              <a:spcBef>
                <a:spcPct val="0"/>
              </a:spcBef>
              <a:tabLst>
                <a:tab pos="1200150" algn="l"/>
              </a:tabLst>
              <a:defRPr sz="2400">
                <a:solidFill>
                  <a:schemeClr val="tx1"/>
                </a:solidFill>
                <a:latin typeface="Times New Roman" charset="0"/>
              </a:defRPr>
            </a:lvl1pPr>
            <a:lvl2pPr algn="l">
              <a:spcBef>
                <a:spcPct val="0"/>
              </a:spcBef>
              <a:tabLst>
                <a:tab pos="1200150" algn="l"/>
              </a:tabLst>
              <a:defRPr sz="2400">
                <a:solidFill>
                  <a:schemeClr val="tx1"/>
                </a:solidFill>
                <a:latin typeface="Times New Roman" charset="0"/>
              </a:defRPr>
            </a:lvl2pPr>
            <a:lvl3pPr algn="l">
              <a:spcBef>
                <a:spcPct val="0"/>
              </a:spcBef>
              <a:tabLst>
                <a:tab pos="1200150" algn="l"/>
              </a:tabLst>
              <a:defRPr sz="2400">
                <a:solidFill>
                  <a:schemeClr val="tx1"/>
                </a:solidFill>
                <a:latin typeface="Times New Roman" charset="0"/>
              </a:defRPr>
            </a:lvl3pPr>
            <a:lvl4pPr algn="l">
              <a:spcBef>
                <a:spcPct val="0"/>
              </a:spcBef>
              <a:tabLst>
                <a:tab pos="1200150" algn="l"/>
              </a:tabLst>
              <a:defRPr sz="2400">
                <a:solidFill>
                  <a:schemeClr val="tx1"/>
                </a:solidFill>
                <a:latin typeface="Times New Roman" charset="0"/>
              </a:defRPr>
            </a:lvl4pPr>
            <a:lvl5pPr algn="l">
              <a:spcBef>
                <a:spcPct val="0"/>
              </a:spcBef>
              <a:tabLst>
                <a:tab pos="1200150" algn="l"/>
              </a:tabLst>
              <a:defRPr sz="2400">
                <a:solidFill>
                  <a:schemeClr val="tx1"/>
                </a:solidFill>
                <a:latin typeface="Times New Roman" charset="0"/>
              </a:defRPr>
            </a:lvl5pPr>
            <a:lvl6pPr fontAlgn="base">
              <a:spcBef>
                <a:spcPct val="0"/>
              </a:spcBef>
              <a:spcAft>
                <a:spcPct val="0"/>
              </a:spcAft>
              <a:tabLst>
                <a:tab pos="1200150" algn="l"/>
              </a:tabLst>
              <a:defRPr sz="2400">
                <a:solidFill>
                  <a:schemeClr val="tx1"/>
                </a:solidFill>
                <a:latin typeface="Times New Roman" charset="0"/>
              </a:defRPr>
            </a:lvl6pPr>
            <a:lvl7pPr fontAlgn="base">
              <a:spcBef>
                <a:spcPct val="0"/>
              </a:spcBef>
              <a:spcAft>
                <a:spcPct val="0"/>
              </a:spcAft>
              <a:tabLst>
                <a:tab pos="1200150" algn="l"/>
              </a:tabLst>
              <a:defRPr sz="2400">
                <a:solidFill>
                  <a:schemeClr val="tx1"/>
                </a:solidFill>
                <a:latin typeface="Times New Roman" charset="0"/>
              </a:defRPr>
            </a:lvl7pPr>
            <a:lvl8pPr fontAlgn="base">
              <a:spcBef>
                <a:spcPct val="0"/>
              </a:spcBef>
              <a:spcAft>
                <a:spcPct val="0"/>
              </a:spcAft>
              <a:tabLst>
                <a:tab pos="1200150" algn="l"/>
              </a:tabLst>
              <a:defRPr sz="2400">
                <a:solidFill>
                  <a:schemeClr val="tx1"/>
                </a:solidFill>
                <a:latin typeface="Times New Roman" charset="0"/>
              </a:defRPr>
            </a:lvl8pPr>
            <a:lvl9pPr fontAlgn="base">
              <a:spcBef>
                <a:spcPct val="0"/>
              </a:spcBef>
              <a:spcAft>
                <a:spcPct val="0"/>
              </a:spcAft>
              <a:tabLst>
                <a:tab pos="1200150" algn="l"/>
              </a:tabLst>
              <a:defRPr sz="2400">
                <a:solidFill>
                  <a:schemeClr val="tx1"/>
                </a:solidFill>
                <a:latin typeface="Times New Roman" charset="0"/>
              </a:defRPr>
            </a:lvl9pPr>
          </a:lstStyle>
          <a:p>
            <a:pPr eaLnBrk="0" hangingPunct="0">
              <a:buClrTx/>
              <a:buFontTx/>
              <a:buNone/>
            </a:pPr>
            <a:r>
              <a:rPr lang="en-US" altLang="af-ZA" sz="1350">
                <a:solidFill>
                  <a:srgbClr val="000000"/>
                </a:solidFill>
                <a:latin typeface="Courier New" pitchFamily="49" charset="0"/>
              </a:rPr>
              <a:t>SELECT e.employee_id, e.last_name, e.department_id, </a:t>
            </a:r>
          </a:p>
          <a:p>
            <a:pPr eaLnBrk="0" hangingPunct="0">
              <a:buClrTx/>
              <a:buFontTx/>
              <a:buNone/>
            </a:pPr>
            <a:r>
              <a:rPr lang="en-US" altLang="af-ZA" sz="1350">
                <a:solidFill>
                  <a:srgbClr val="000000"/>
                </a:solidFill>
                <a:latin typeface="Courier New" pitchFamily="49" charset="0"/>
              </a:rPr>
              <a:t>       d.department_id, d.location_id</a:t>
            </a:r>
          </a:p>
          <a:p>
            <a:pPr eaLnBrk="0" hangingPunct="0">
              <a:buClrTx/>
              <a:buFontTx/>
              <a:buNone/>
            </a:pPr>
            <a:r>
              <a:rPr lang="en-US" altLang="af-ZA" sz="1350">
                <a:solidFill>
                  <a:srgbClr val="000000"/>
                </a:solidFill>
                <a:latin typeface="Courier New" pitchFamily="49" charset="0"/>
              </a:rPr>
              <a:t>FROM   employees e JOIN departments d</a:t>
            </a:r>
          </a:p>
          <a:p>
            <a:pPr eaLnBrk="0" hangingPunct="0">
              <a:buClrTx/>
              <a:buFontTx/>
              <a:buNone/>
            </a:pPr>
            <a:r>
              <a:rPr lang="en-US" altLang="af-ZA" sz="1350">
                <a:solidFill>
                  <a:srgbClr val="000000"/>
                </a:solidFill>
                <a:latin typeface="Courier New" pitchFamily="49" charset="0"/>
              </a:rPr>
              <a:t>ON     (e.department_id = d.department_id)</a:t>
            </a:r>
          </a:p>
          <a:p>
            <a:pPr eaLnBrk="0" hangingPunct="0">
              <a:buClrTx/>
              <a:buFontTx/>
              <a:buNone/>
            </a:pPr>
            <a:r>
              <a:rPr lang="en-US" altLang="af-ZA" sz="1350">
                <a:solidFill>
                  <a:srgbClr val="000000"/>
                </a:solidFill>
                <a:latin typeface="Courier New" pitchFamily="49" charset="0"/>
              </a:rPr>
              <a:t>WHERE   e.manager_id = 149 ;</a:t>
            </a:r>
          </a:p>
        </p:txBody>
      </p:sp>
      <p:sp>
        <p:nvSpPr>
          <p:cNvPr id="338954" name="Rectangle 10"/>
          <p:cNvSpPr>
            <a:spLocks noChangeArrowheads="1"/>
          </p:cNvSpPr>
          <p:nvPr/>
        </p:nvSpPr>
        <p:spPr bwMode="auto">
          <a:xfrm>
            <a:off x="4114801" y="3200401"/>
            <a:ext cx="371897" cy="346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algn="l" eaLnBrk="0" hangingPunct="0">
              <a:spcBef>
                <a:spcPct val="0"/>
              </a:spcBef>
              <a:buClrTx/>
              <a:buFontTx/>
              <a:buNone/>
            </a:pPr>
            <a:r>
              <a:rPr lang="en-US" altLang="af-ZA" sz="1800"/>
              <a:t>Or</a:t>
            </a:r>
          </a:p>
        </p:txBody>
      </p:sp>
      <p:sp>
        <p:nvSpPr>
          <p:cNvPr id="338955" name="Rectangle 11"/>
          <p:cNvSpPr>
            <a:spLocks noChangeArrowheads="1"/>
          </p:cNvSpPr>
          <p:nvPr/>
        </p:nvSpPr>
        <p:spPr bwMode="gray">
          <a:xfrm>
            <a:off x="1885950" y="4495800"/>
            <a:ext cx="2800350" cy="228600"/>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spTree>
    <p:extLst>
      <p:ext uri="{BB962C8B-B14F-4D97-AF65-F5344CB8AC3E}">
        <p14:creationId xmlns:p14="http://schemas.microsoft.com/office/powerpoint/2010/main" val="365233519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861" name="Picture 13" descr="C:\project-SQLFund1\images\img-06-1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600200" y="1943101"/>
            <a:ext cx="2820591" cy="1912144"/>
          </a:xfrm>
          <a:prstGeom prst="rect">
            <a:avLst/>
          </a:prstGeom>
          <a:noFill/>
          <a:extLst>
            <a:ext uri="{909E8E84-426E-40DD-AFC4-6F175D3DCCD1}">
              <a14:hiddenFill xmlns:a14="http://schemas.microsoft.com/office/drawing/2010/main">
                <a:solidFill>
                  <a:srgbClr val="FFFFFF"/>
                </a:solidFill>
              </a14:hiddenFill>
            </a:ext>
          </a:extLst>
        </p:spPr>
      </p:pic>
      <p:sp>
        <p:nvSpPr>
          <p:cNvPr id="334850" name="Rectangle 2"/>
          <p:cNvSpPr>
            <a:spLocks noGrp="1" noChangeArrowheads="1"/>
          </p:cNvSpPr>
          <p:nvPr>
            <p:ph type="title"/>
          </p:nvPr>
        </p:nvSpPr>
        <p:spPr/>
        <p:txBody>
          <a:bodyPr/>
          <a:lstStyle/>
          <a:p>
            <a:r>
              <a:rPr lang="en-US" altLang="af-ZA" dirty="0"/>
              <a:t>Joining a Table to Itself</a:t>
            </a:r>
          </a:p>
        </p:txBody>
      </p:sp>
      <p:sp>
        <p:nvSpPr>
          <p:cNvPr id="334851" name="Rectangle 3"/>
          <p:cNvSpPr>
            <a:spLocks noChangeArrowheads="1"/>
          </p:cNvSpPr>
          <p:nvPr/>
        </p:nvSpPr>
        <p:spPr bwMode="auto">
          <a:xfrm>
            <a:off x="2039541" y="4468416"/>
            <a:ext cx="5014913" cy="531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lvl1pPr algn="l" defTabSz="822325">
              <a:spcBef>
                <a:spcPct val="0"/>
              </a:spcBef>
              <a:defRPr sz="2400">
                <a:solidFill>
                  <a:schemeClr val="tx1"/>
                </a:solidFill>
                <a:latin typeface="Times New Roman" charset="0"/>
              </a:defRPr>
            </a:lvl1pPr>
            <a:lvl2pPr marL="411163" algn="l" defTabSz="822325">
              <a:spcBef>
                <a:spcPct val="0"/>
              </a:spcBef>
              <a:defRPr sz="2400">
                <a:solidFill>
                  <a:schemeClr val="tx1"/>
                </a:solidFill>
                <a:latin typeface="Times New Roman" charset="0"/>
              </a:defRPr>
            </a:lvl2pPr>
            <a:lvl3pPr marL="822325" algn="l" defTabSz="822325">
              <a:spcBef>
                <a:spcPct val="0"/>
              </a:spcBef>
              <a:defRPr sz="2400">
                <a:solidFill>
                  <a:schemeClr val="tx1"/>
                </a:solidFill>
                <a:latin typeface="Times New Roman" charset="0"/>
              </a:defRPr>
            </a:lvl3pPr>
            <a:lvl4pPr marL="1235075" algn="l" defTabSz="822325">
              <a:spcBef>
                <a:spcPct val="0"/>
              </a:spcBef>
              <a:defRPr sz="2400">
                <a:solidFill>
                  <a:schemeClr val="tx1"/>
                </a:solidFill>
                <a:latin typeface="Times New Roman" charset="0"/>
              </a:defRPr>
            </a:lvl4pPr>
            <a:lvl5pPr marL="1646238" algn="l" defTabSz="822325">
              <a:spcBef>
                <a:spcPct val="0"/>
              </a:spcBef>
              <a:defRPr sz="2400">
                <a:solidFill>
                  <a:schemeClr val="tx1"/>
                </a:solidFill>
                <a:latin typeface="Times New Roman" charset="0"/>
              </a:defRPr>
            </a:lvl5pPr>
            <a:lvl6pPr marL="2103438" defTabSz="822325" fontAlgn="base">
              <a:spcBef>
                <a:spcPct val="0"/>
              </a:spcBef>
              <a:spcAft>
                <a:spcPct val="0"/>
              </a:spcAft>
              <a:defRPr sz="2400">
                <a:solidFill>
                  <a:schemeClr val="tx1"/>
                </a:solidFill>
                <a:latin typeface="Times New Roman" charset="0"/>
              </a:defRPr>
            </a:lvl6pPr>
            <a:lvl7pPr marL="2560638" defTabSz="822325" fontAlgn="base">
              <a:spcBef>
                <a:spcPct val="0"/>
              </a:spcBef>
              <a:spcAft>
                <a:spcPct val="0"/>
              </a:spcAft>
              <a:defRPr sz="2400">
                <a:solidFill>
                  <a:schemeClr val="tx1"/>
                </a:solidFill>
                <a:latin typeface="Times New Roman" charset="0"/>
              </a:defRPr>
            </a:lvl7pPr>
            <a:lvl8pPr marL="3017838" defTabSz="822325" fontAlgn="base">
              <a:spcBef>
                <a:spcPct val="0"/>
              </a:spcBef>
              <a:spcAft>
                <a:spcPct val="0"/>
              </a:spcAft>
              <a:defRPr sz="2400">
                <a:solidFill>
                  <a:schemeClr val="tx1"/>
                </a:solidFill>
                <a:latin typeface="Times New Roman" charset="0"/>
              </a:defRPr>
            </a:lvl8pPr>
            <a:lvl9pPr marL="3475038" defTabSz="822325" fontAlgn="base">
              <a:spcBef>
                <a:spcPct val="0"/>
              </a:spcBef>
              <a:spcAft>
                <a:spcPct val="0"/>
              </a:spcAft>
              <a:defRPr sz="2400">
                <a:solidFill>
                  <a:schemeClr val="tx1"/>
                </a:solidFill>
                <a:latin typeface="Times New Roman" charset="0"/>
              </a:defRPr>
            </a:lvl9pPr>
          </a:lstStyle>
          <a:p>
            <a:pPr algn="ctr" eaLnBrk="0" hangingPunct="0">
              <a:spcBef>
                <a:spcPct val="50000"/>
              </a:spcBef>
              <a:buClrTx/>
              <a:buFontTx/>
              <a:buNone/>
            </a:pPr>
            <a:r>
              <a:rPr lang="en-US" altLang="af-ZA" sz="1500">
                <a:latin typeface="Courier New" pitchFamily="49" charset="0"/>
              </a:rPr>
              <a:t>MANAGER_ID</a:t>
            </a:r>
            <a:r>
              <a:rPr lang="en-US" altLang="af-ZA" sz="1500">
                <a:latin typeface="Arial" charset="0"/>
              </a:rPr>
              <a:t> in the </a:t>
            </a:r>
            <a:r>
              <a:rPr lang="en-US" altLang="af-ZA" sz="1500">
                <a:latin typeface="Courier New" pitchFamily="49" charset="0"/>
              </a:rPr>
              <a:t>WORKER</a:t>
            </a:r>
            <a:r>
              <a:rPr lang="en-US" altLang="af-ZA" sz="1500">
                <a:latin typeface="Arial" charset="0"/>
              </a:rPr>
              <a:t> table is equal to </a:t>
            </a:r>
            <a:r>
              <a:rPr lang="en-US" altLang="af-ZA" sz="1500">
                <a:latin typeface="Courier New" pitchFamily="49" charset="0"/>
              </a:rPr>
              <a:t>EMPLOYEE_ID</a:t>
            </a:r>
            <a:r>
              <a:rPr lang="en-US" altLang="af-ZA" sz="1500">
                <a:latin typeface="Arial" charset="0"/>
              </a:rPr>
              <a:t> in the </a:t>
            </a:r>
            <a:r>
              <a:rPr lang="en-US" altLang="af-ZA" sz="1500">
                <a:latin typeface="Courier New" pitchFamily="49" charset="0"/>
              </a:rPr>
              <a:t>MANAGER</a:t>
            </a:r>
            <a:r>
              <a:rPr lang="en-US" altLang="af-ZA" sz="1500">
                <a:latin typeface="Arial" charset="0"/>
              </a:rPr>
              <a:t> table.</a:t>
            </a:r>
          </a:p>
        </p:txBody>
      </p:sp>
      <p:sp>
        <p:nvSpPr>
          <p:cNvPr id="334852" name="Freeform 4"/>
          <p:cNvSpPr>
            <a:spLocks/>
          </p:cNvSpPr>
          <p:nvPr/>
        </p:nvSpPr>
        <p:spPr bwMode="auto">
          <a:xfrm>
            <a:off x="3943351" y="3852864"/>
            <a:ext cx="1170385" cy="283369"/>
          </a:xfrm>
          <a:custGeom>
            <a:avLst/>
            <a:gdLst>
              <a:gd name="T0" fmla="*/ 0 w 946"/>
              <a:gd name="T1" fmla="*/ 9 h 378"/>
              <a:gd name="T2" fmla="*/ 0 w 946"/>
              <a:gd name="T3" fmla="*/ 377 h 378"/>
              <a:gd name="T4" fmla="*/ 945 w 946"/>
              <a:gd name="T5" fmla="*/ 377 h 378"/>
              <a:gd name="T6" fmla="*/ 945 w 946"/>
              <a:gd name="T7" fmla="*/ 0 h 378"/>
            </a:gdLst>
            <a:ahLst/>
            <a:cxnLst>
              <a:cxn ang="0">
                <a:pos x="T0" y="T1"/>
              </a:cxn>
              <a:cxn ang="0">
                <a:pos x="T2" y="T3"/>
              </a:cxn>
              <a:cxn ang="0">
                <a:pos x="T4" y="T5"/>
              </a:cxn>
              <a:cxn ang="0">
                <a:pos x="T6" y="T7"/>
              </a:cxn>
            </a:cxnLst>
            <a:rect l="0" t="0" r="r" b="b"/>
            <a:pathLst>
              <a:path w="946" h="378">
                <a:moveTo>
                  <a:pt x="0" y="9"/>
                </a:moveTo>
                <a:lnTo>
                  <a:pt x="0" y="377"/>
                </a:lnTo>
                <a:lnTo>
                  <a:pt x="945" y="377"/>
                </a:lnTo>
                <a:lnTo>
                  <a:pt x="945" y="0"/>
                </a:lnTo>
              </a:path>
            </a:pathLst>
          </a:custGeom>
          <a:noFill/>
          <a:ln w="28575" cap="rnd" cmpd="sng">
            <a:solidFill>
              <a:schemeClr val="tx1"/>
            </a:solidFill>
            <a:prstDash val="solid"/>
            <a:roun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f-ZA" sz="1053"/>
          </a:p>
        </p:txBody>
      </p:sp>
      <p:sp>
        <p:nvSpPr>
          <p:cNvPr id="334853" name="Line 5"/>
          <p:cNvSpPr>
            <a:spLocks noChangeShapeType="1"/>
          </p:cNvSpPr>
          <p:nvPr/>
        </p:nvSpPr>
        <p:spPr bwMode="auto">
          <a:xfrm>
            <a:off x="4550569" y="4130278"/>
            <a:ext cx="0" cy="30003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f-ZA" sz="1053"/>
          </a:p>
        </p:txBody>
      </p:sp>
      <p:sp>
        <p:nvSpPr>
          <p:cNvPr id="334854" name="Rectangle 6"/>
          <p:cNvSpPr>
            <a:spLocks noChangeArrowheads="1"/>
          </p:cNvSpPr>
          <p:nvPr/>
        </p:nvSpPr>
        <p:spPr bwMode="auto">
          <a:xfrm>
            <a:off x="1531145" y="1653779"/>
            <a:ext cx="2216953" cy="30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algn="l" eaLnBrk="0" hangingPunct="0">
              <a:spcBef>
                <a:spcPct val="0"/>
              </a:spcBef>
              <a:buClrTx/>
              <a:buFontTx/>
              <a:buNone/>
            </a:pPr>
            <a:r>
              <a:rPr lang="en-US" altLang="af-ZA" sz="1500">
                <a:latin typeface="Courier New" pitchFamily="49" charset="0"/>
              </a:rPr>
              <a:t>EMPLOYEES (WORKER)</a:t>
            </a:r>
          </a:p>
        </p:txBody>
      </p:sp>
      <p:sp>
        <p:nvSpPr>
          <p:cNvPr id="334855" name="Rectangle 7"/>
          <p:cNvSpPr>
            <a:spLocks noChangeArrowheads="1"/>
          </p:cNvSpPr>
          <p:nvPr/>
        </p:nvSpPr>
        <p:spPr bwMode="auto">
          <a:xfrm>
            <a:off x="4613672" y="1653779"/>
            <a:ext cx="2332369" cy="30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algn="l" eaLnBrk="0" hangingPunct="0">
              <a:spcBef>
                <a:spcPct val="0"/>
              </a:spcBef>
              <a:buClrTx/>
              <a:buFontTx/>
              <a:buNone/>
            </a:pPr>
            <a:r>
              <a:rPr lang="en-US" altLang="af-ZA" sz="1500">
                <a:latin typeface="Courier New" pitchFamily="49" charset="0"/>
              </a:rPr>
              <a:t>EMPLOYEES (MANAGER)</a:t>
            </a:r>
          </a:p>
        </p:txBody>
      </p:sp>
      <p:sp>
        <p:nvSpPr>
          <p:cNvPr id="334858" name="Text Box 10"/>
          <p:cNvSpPr txBox="1">
            <a:spLocks noChangeArrowheads="1"/>
          </p:cNvSpPr>
          <p:nvPr/>
        </p:nvSpPr>
        <p:spPr bwMode="auto">
          <a:xfrm>
            <a:off x="1657351" y="3771901"/>
            <a:ext cx="275035" cy="29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9525" tIns="9525" rIns="9525" bIns="9525">
            <a:spAutoFit/>
          </a:bodyPr>
          <a:lstStyle>
            <a:lvl1pPr algn="l" defTabSz="822325">
              <a:spcBef>
                <a:spcPct val="0"/>
              </a:spcBef>
              <a:defRPr sz="2400">
                <a:solidFill>
                  <a:schemeClr val="tx1"/>
                </a:solidFill>
                <a:latin typeface="Times New Roman" charset="0"/>
              </a:defRPr>
            </a:lvl1pPr>
            <a:lvl2pPr marL="411163" algn="l" defTabSz="822325">
              <a:spcBef>
                <a:spcPct val="0"/>
              </a:spcBef>
              <a:defRPr sz="2400">
                <a:solidFill>
                  <a:schemeClr val="tx1"/>
                </a:solidFill>
                <a:latin typeface="Times New Roman" charset="0"/>
              </a:defRPr>
            </a:lvl2pPr>
            <a:lvl3pPr marL="822325" algn="l" defTabSz="822325">
              <a:spcBef>
                <a:spcPct val="0"/>
              </a:spcBef>
              <a:defRPr sz="2400">
                <a:solidFill>
                  <a:schemeClr val="tx1"/>
                </a:solidFill>
                <a:latin typeface="Times New Roman" charset="0"/>
              </a:defRPr>
            </a:lvl3pPr>
            <a:lvl4pPr marL="1235075" algn="l" defTabSz="822325">
              <a:spcBef>
                <a:spcPct val="0"/>
              </a:spcBef>
              <a:defRPr sz="2400">
                <a:solidFill>
                  <a:schemeClr val="tx1"/>
                </a:solidFill>
                <a:latin typeface="Times New Roman" charset="0"/>
              </a:defRPr>
            </a:lvl4pPr>
            <a:lvl5pPr marL="1646238" algn="l" defTabSz="822325">
              <a:spcBef>
                <a:spcPct val="0"/>
              </a:spcBef>
              <a:defRPr sz="2400">
                <a:solidFill>
                  <a:schemeClr val="tx1"/>
                </a:solidFill>
                <a:latin typeface="Times New Roman" charset="0"/>
              </a:defRPr>
            </a:lvl5pPr>
            <a:lvl6pPr marL="2103438" defTabSz="822325" fontAlgn="base">
              <a:spcBef>
                <a:spcPct val="0"/>
              </a:spcBef>
              <a:spcAft>
                <a:spcPct val="0"/>
              </a:spcAft>
              <a:defRPr sz="2400">
                <a:solidFill>
                  <a:schemeClr val="tx1"/>
                </a:solidFill>
                <a:latin typeface="Times New Roman" charset="0"/>
              </a:defRPr>
            </a:lvl6pPr>
            <a:lvl7pPr marL="2560638" defTabSz="822325" fontAlgn="base">
              <a:spcBef>
                <a:spcPct val="0"/>
              </a:spcBef>
              <a:spcAft>
                <a:spcPct val="0"/>
              </a:spcAft>
              <a:defRPr sz="2400">
                <a:solidFill>
                  <a:schemeClr val="tx1"/>
                </a:solidFill>
                <a:latin typeface="Times New Roman" charset="0"/>
              </a:defRPr>
            </a:lvl7pPr>
            <a:lvl8pPr marL="3017838" defTabSz="822325" fontAlgn="base">
              <a:spcBef>
                <a:spcPct val="0"/>
              </a:spcBef>
              <a:spcAft>
                <a:spcPct val="0"/>
              </a:spcAft>
              <a:defRPr sz="2400">
                <a:solidFill>
                  <a:schemeClr val="tx1"/>
                </a:solidFill>
                <a:latin typeface="Times New Roman" charset="0"/>
              </a:defRPr>
            </a:lvl8pPr>
            <a:lvl9pPr marL="3475038" defTabSz="822325" fontAlgn="base">
              <a:spcBef>
                <a:spcPct val="0"/>
              </a:spcBef>
              <a:spcAft>
                <a:spcPct val="0"/>
              </a:spcAft>
              <a:defRPr sz="2400">
                <a:solidFill>
                  <a:schemeClr val="tx1"/>
                </a:solidFill>
                <a:latin typeface="Times New Roman" charset="0"/>
              </a:defRPr>
            </a:lvl9pPr>
          </a:lstStyle>
          <a:p>
            <a:pPr algn="ctr">
              <a:buClr>
                <a:srgbClr val="000000"/>
              </a:buClr>
            </a:pPr>
            <a:r>
              <a:rPr lang="en-US" altLang="af-ZA" sz="1800">
                <a:latin typeface="Arial" charset="0"/>
              </a:rPr>
              <a:t>…</a:t>
            </a:r>
          </a:p>
        </p:txBody>
      </p:sp>
      <p:sp>
        <p:nvSpPr>
          <p:cNvPr id="334859" name="Text Box 11"/>
          <p:cNvSpPr txBox="1">
            <a:spLocks noChangeArrowheads="1"/>
          </p:cNvSpPr>
          <p:nvPr/>
        </p:nvSpPr>
        <p:spPr bwMode="auto">
          <a:xfrm>
            <a:off x="5200651" y="3771901"/>
            <a:ext cx="275035" cy="29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9525" tIns="9525" rIns="9525" bIns="9525">
            <a:spAutoFit/>
          </a:bodyPr>
          <a:lstStyle>
            <a:lvl1pPr algn="l" defTabSz="822325">
              <a:spcBef>
                <a:spcPct val="0"/>
              </a:spcBef>
              <a:defRPr sz="2400">
                <a:solidFill>
                  <a:schemeClr val="tx1"/>
                </a:solidFill>
                <a:latin typeface="Times New Roman" charset="0"/>
              </a:defRPr>
            </a:lvl1pPr>
            <a:lvl2pPr marL="411163" algn="l" defTabSz="822325">
              <a:spcBef>
                <a:spcPct val="0"/>
              </a:spcBef>
              <a:defRPr sz="2400">
                <a:solidFill>
                  <a:schemeClr val="tx1"/>
                </a:solidFill>
                <a:latin typeface="Times New Roman" charset="0"/>
              </a:defRPr>
            </a:lvl2pPr>
            <a:lvl3pPr marL="822325" algn="l" defTabSz="822325">
              <a:spcBef>
                <a:spcPct val="0"/>
              </a:spcBef>
              <a:defRPr sz="2400">
                <a:solidFill>
                  <a:schemeClr val="tx1"/>
                </a:solidFill>
                <a:latin typeface="Times New Roman" charset="0"/>
              </a:defRPr>
            </a:lvl3pPr>
            <a:lvl4pPr marL="1235075" algn="l" defTabSz="822325">
              <a:spcBef>
                <a:spcPct val="0"/>
              </a:spcBef>
              <a:defRPr sz="2400">
                <a:solidFill>
                  <a:schemeClr val="tx1"/>
                </a:solidFill>
                <a:latin typeface="Times New Roman" charset="0"/>
              </a:defRPr>
            </a:lvl4pPr>
            <a:lvl5pPr marL="1646238" algn="l" defTabSz="822325">
              <a:spcBef>
                <a:spcPct val="0"/>
              </a:spcBef>
              <a:defRPr sz="2400">
                <a:solidFill>
                  <a:schemeClr val="tx1"/>
                </a:solidFill>
                <a:latin typeface="Times New Roman" charset="0"/>
              </a:defRPr>
            </a:lvl5pPr>
            <a:lvl6pPr marL="2103438" defTabSz="822325" fontAlgn="base">
              <a:spcBef>
                <a:spcPct val="0"/>
              </a:spcBef>
              <a:spcAft>
                <a:spcPct val="0"/>
              </a:spcAft>
              <a:defRPr sz="2400">
                <a:solidFill>
                  <a:schemeClr val="tx1"/>
                </a:solidFill>
                <a:latin typeface="Times New Roman" charset="0"/>
              </a:defRPr>
            </a:lvl6pPr>
            <a:lvl7pPr marL="2560638" defTabSz="822325" fontAlgn="base">
              <a:spcBef>
                <a:spcPct val="0"/>
              </a:spcBef>
              <a:spcAft>
                <a:spcPct val="0"/>
              </a:spcAft>
              <a:defRPr sz="2400">
                <a:solidFill>
                  <a:schemeClr val="tx1"/>
                </a:solidFill>
                <a:latin typeface="Times New Roman" charset="0"/>
              </a:defRPr>
            </a:lvl7pPr>
            <a:lvl8pPr marL="3017838" defTabSz="822325" fontAlgn="base">
              <a:spcBef>
                <a:spcPct val="0"/>
              </a:spcBef>
              <a:spcAft>
                <a:spcPct val="0"/>
              </a:spcAft>
              <a:defRPr sz="2400">
                <a:solidFill>
                  <a:schemeClr val="tx1"/>
                </a:solidFill>
                <a:latin typeface="Times New Roman" charset="0"/>
              </a:defRPr>
            </a:lvl8pPr>
            <a:lvl9pPr marL="3475038" defTabSz="822325" fontAlgn="base">
              <a:spcBef>
                <a:spcPct val="0"/>
              </a:spcBef>
              <a:spcAft>
                <a:spcPct val="0"/>
              </a:spcAft>
              <a:defRPr sz="2400">
                <a:solidFill>
                  <a:schemeClr val="tx1"/>
                </a:solidFill>
                <a:latin typeface="Times New Roman" charset="0"/>
              </a:defRPr>
            </a:lvl9pPr>
          </a:lstStyle>
          <a:p>
            <a:pPr algn="ctr">
              <a:buClr>
                <a:srgbClr val="000000"/>
              </a:buClr>
            </a:pPr>
            <a:r>
              <a:rPr lang="en-US" altLang="af-ZA" sz="1800">
                <a:latin typeface="Arial" charset="0"/>
              </a:rPr>
              <a:t>…</a:t>
            </a:r>
          </a:p>
        </p:txBody>
      </p:sp>
      <p:pic>
        <p:nvPicPr>
          <p:cNvPr id="334862" name="Picture 14" descr="C:\project-SQLFund1\images\img-06-15a.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972051" y="1943100"/>
            <a:ext cx="1612106" cy="1920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530459"/>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905" name="Rectangle 9"/>
          <p:cNvSpPr>
            <a:spLocks noGrp="1" noChangeArrowheads="1"/>
          </p:cNvSpPr>
          <p:nvPr>
            <p:ph type="title"/>
          </p:nvPr>
        </p:nvSpPr>
        <p:spPr/>
        <p:txBody>
          <a:bodyPr/>
          <a:lstStyle/>
          <a:p>
            <a:r>
              <a:rPr lang="en-US" altLang="af-ZA"/>
              <a:t>Self-Joins Using the </a:t>
            </a:r>
            <a:r>
              <a:rPr lang="en-US" altLang="af-ZA">
                <a:latin typeface="Courier New" pitchFamily="49" charset="0"/>
              </a:rPr>
              <a:t>ON</a:t>
            </a:r>
            <a:r>
              <a:rPr lang="en-US" altLang="af-ZA"/>
              <a:t> Clause</a:t>
            </a:r>
          </a:p>
        </p:txBody>
      </p:sp>
      <p:sp>
        <p:nvSpPr>
          <p:cNvPr id="336899" name="Rectangle 3"/>
          <p:cNvSpPr>
            <a:spLocks noChangeArrowheads="1"/>
          </p:cNvSpPr>
          <p:nvPr/>
        </p:nvSpPr>
        <p:spPr bwMode="blackGray">
          <a:xfrm>
            <a:off x="1793082" y="1628776"/>
            <a:ext cx="5464969" cy="773906"/>
          </a:xfrm>
          <a:prstGeom prst="rect">
            <a:avLst/>
          </a:prstGeom>
          <a:solidFill>
            <a:schemeClr val="accent1"/>
          </a:solidFill>
          <a:ln w="28575">
            <a:solidFill>
              <a:srgbClr val="000000"/>
            </a:solidFill>
            <a:miter lim="800000"/>
            <a:headEnd/>
            <a:tailEnd/>
          </a:ln>
          <a:effectLst/>
          <a:extLst>
            <a:ext uri="{AF507438-7753-43E0-B8FC-AC1667EBCBE1}">
              <a14:hiddenEffects xmlns:a14="http://schemas.microsoft.com/office/drawing/2010/main">
                <a:effectLst>
                  <a:outerShdw dist="89803" dir="2700000" algn="ctr" rotWithShape="0">
                    <a:srgbClr val="000000"/>
                  </a:outerShdw>
                </a:effectLst>
              </a14:hiddenEffects>
            </a:ext>
          </a:extLst>
        </p:spPr>
        <p:txBody>
          <a:bodyPr wrap="none" lIns="69056" tIns="34529" rIns="69056" bIns="34529" anchor="ctr"/>
          <a:lstStyle>
            <a:lvl1pPr algn="l">
              <a:spcBef>
                <a:spcPct val="0"/>
              </a:spcBef>
              <a:tabLst>
                <a:tab pos="1200150" algn="l"/>
              </a:tabLst>
              <a:defRPr sz="2400">
                <a:solidFill>
                  <a:schemeClr val="tx1"/>
                </a:solidFill>
                <a:latin typeface="Times New Roman" charset="0"/>
              </a:defRPr>
            </a:lvl1pPr>
            <a:lvl2pPr algn="l">
              <a:spcBef>
                <a:spcPct val="0"/>
              </a:spcBef>
              <a:tabLst>
                <a:tab pos="1200150" algn="l"/>
              </a:tabLst>
              <a:defRPr sz="2400">
                <a:solidFill>
                  <a:schemeClr val="tx1"/>
                </a:solidFill>
                <a:latin typeface="Times New Roman" charset="0"/>
              </a:defRPr>
            </a:lvl2pPr>
            <a:lvl3pPr algn="l">
              <a:spcBef>
                <a:spcPct val="0"/>
              </a:spcBef>
              <a:tabLst>
                <a:tab pos="1200150" algn="l"/>
              </a:tabLst>
              <a:defRPr sz="2400">
                <a:solidFill>
                  <a:schemeClr val="tx1"/>
                </a:solidFill>
                <a:latin typeface="Times New Roman" charset="0"/>
              </a:defRPr>
            </a:lvl3pPr>
            <a:lvl4pPr algn="l">
              <a:spcBef>
                <a:spcPct val="0"/>
              </a:spcBef>
              <a:tabLst>
                <a:tab pos="1200150" algn="l"/>
              </a:tabLst>
              <a:defRPr sz="2400">
                <a:solidFill>
                  <a:schemeClr val="tx1"/>
                </a:solidFill>
                <a:latin typeface="Times New Roman" charset="0"/>
              </a:defRPr>
            </a:lvl4pPr>
            <a:lvl5pPr algn="l">
              <a:spcBef>
                <a:spcPct val="0"/>
              </a:spcBef>
              <a:tabLst>
                <a:tab pos="1200150" algn="l"/>
              </a:tabLst>
              <a:defRPr sz="2400">
                <a:solidFill>
                  <a:schemeClr val="tx1"/>
                </a:solidFill>
                <a:latin typeface="Times New Roman" charset="0"/>
              </a:defRPr>
            </a:lvl5pPr>
            <a:lvl6pPr fontAlgn="base">
              <a:spcBef>
                <a:spcPct val="0"/>
              </a:spcBef>
              <a:spcAft>
                <a:spcPct val="0"/>
              </a:spcAft>
              <a:tabLst>
                <a:tab pos="1200150" algn="l"/>
              </a:tabLst>
              <a:defRPr sz="2400">
                <a:solidFill>
                  <a:schemeClr val="tx1"/>
                </a:solidFill>
                <a:latin typeface="Times New Roman" charset="0"/>
              </a:defRPr>
            </a:lvl6pPr>
            <a:lvl7pPr fontAlgn="base">
              <a:spcBef>
                <a:spcPct val="0"/>
              </a:spcBef>
              <a:spcAft>
                <a:spcPct val="0"/>
              </a:spcAft>
              <a:tabLst>
                <a:tab pos="1200150" algn="l"/>
              </a:tabLst>
              <a:defRPr sz="2400">
                <a:solidFill>
                  <a:schemeClr val="tx1"/>
                </a:solidFill>
                <a:latin typeface="Times New Roman" charset="0"/>
              </a:defRPr>
            </a:lvl7pPr>
            <a:lvl8pPr fontAlgn="base">
              <a:spcBef>
                <a:spcPct val="0"/>
              </a:spcBef>
              <a:spcAft>
                <a:spcPct val="0"/>
              </a:spcAft>
              <a:tabLst>
                <a:tab pos="1200150" algn="l"/>
              </a:tabLst>
              <a:defRPr sz="2400">
                <a:solidFill>
                  <a:schemeClr val="tx1"/>
                </a:solidFill>
                <a:latin typeface="Times New Roman" charset="0"/>
              </a:defRPr>
            </a:lvl8pPr>
            <a:lvl9pPr fontAlgn="base">
              <a:spcBef>
                <a:spcPct val="0"/>
              </a:spcBef>
              <a:spcAft>
                <a:spcPct val="0"/>
              </a:spcAft>
              <a:tabLst>
                <a:tab pos="1200150" algn="l"/>
              </a:tabLst>
              <a:defRPr sz="2400">
                <a:solidFill>
                  <a:schemeClr val="tx1"/>
                </a:solidFill>
                <a:latin typeface="Times New Roman" charset="0"/>
              </a:defRPr>
            </a:lvl9pPr>
          </a:lstStyle>
          <a:p>
            <a:pPr>
              <a:buClrTx/>
              <a:buSzPct val="100000"/>
              <a:buFont typeface="Times New Roman" charset="0"/>
              <a:buNone/>
            </a:pPr>
            <a:r>
              <a:rPr lang="en-US" altLang="af-ZA" sz="1350">
                <a:solidFill>
                  <a:srgbClr val="000000"/>
                </a:solidFill>
                <a:latin typeface="Courier New" pitchFamily="49" charset="0"/>
              </a:rPr>
              <a:t>SELECT worker.last_name emp, manager.last_name mgr</a:t>
            </a:r>
          </a:p>
          <a:p>
            <a:pPr>
              <a:buClrTx/>
              <a:buSzPct val="100000"/>
              <a:buFont typeface="Times New Roman" charset="0"/>
              <a:buNone/>
            </a:pPr>
            <a:r>
              <a:rPr lang="en-US" altLang="af-ZA" sz="1350">
                <a:solidFill>
                  <a:srgbClr val="000000"/>
                </a:solidFill>
                <a:latin typeface="Courier New" pitchFamily="49" charset="0"/>
              </a:rPr>
              <a:t>FROM   employees worker JOIN employees manager</a:t>
            </a:r>
          </a:p>
          <a:p>
            <a:pPr>
              <a:buClrTx/>
              <a:buSzPct val="100000"/>
              <a:buFont typeface="Times New Roman" charset="0"/>
              <a:buNone/>
            </a:pPr>
            <a:r>
              <a:rPr lang="en-US" altLang="af-ZA" sz="1350">
                <a:solidFill>
                  <a:srgbClr val="000000"/>
                </a:solidFill>
                <a:latin typeface="Courier New" pitchFamily="49" charset="0"/>
              </a:rPr>
              <a:t>ON    (worker.manager_id = manager.employee_id);</a:t>
            </a:r>
          </a:p>
        </p:txBody>
      </p:sp>
      <p:sp>
        <p:nvSpPr>
          <p:cNvPr id="336901" name="Text Box 5"/>
          <p:cNvSpPr txBox="1">
            <a:spLocks noChangeArrowheads="1"/>
          </p:cNvSpPr>
          <p:nvPr/>
        </p:nvSpPr>
        <p:spPr bwMode="auto">
          <a:xfrm>
            <a:off x="3543301" y="4343401"/>
            <a:ext cx="275035" cy="29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9525" tIns="9525" rIns="9525" bIns="9525">
            <a:spAutoFit/>
          </a:bodyPr>
          <a:lstStyle>
            <a:lvl1pPr algn="l" defTabSz="822325">
              <a:spcBef>
                <a:spcPct val="0"/>
              </a:spcBef>
              <a:defRPr sz="2400">
                <a:solidFill>
                  <a:schemeClr val="tx1"/>
                </a:solidFill>
                <a:latin typeface="Times New Roman" charset="0"/>
              </a:defRPr>
            </a:lvl1pPr>
            <a:lvl2pPr marL="411163" algn="l" defTabSz="822325">
              <a:spcBef>
                <a:spcPct val="0"/>
              </a:spcBef>
              <a:defRPr sz="2400">
                <a:solidFill>
                  <a:schemeClr val="tx1"/>
                </a:solidFill>
                <a:latin typeface="Times New Roman" charset="0"/>
              </a:defRPr>
            </a:lvl2pPr>
            <a:lvl3pPr marL="822325" algn="l" defTabSz="822325">
              <a:spcBef>
                <a:spcPct val="0"/>
              </a:spcBef>
              <a:defRPr sz="2400">
                <a:solidFill>
                  <a:schemeClr val="tx1"/>
                </a:solidFill>
                <a:latin typeface="Times New Roman" charset="0"/>
              </a:defRPr>
            </a:lvl3pPr>
            <a:lvl4pPr marL="1235075" algn="l" defTabSz="822325">
              <a:spcBef>
                <a:spcPct val="0"/>
              </a:spcBef>
              <a:defRPr sz="2400">
                <a:solidFill>
                  <a:schemeClr val="tx1"/>
                </a:solidFill>
                <a:latin typeface="Times New Roman" charset="0"/>
              </a:defRPr>
            </a:lvl4pPr>
            <a:lvl5pPr marL="1646238" algn="l" defTabSz="822325">
              <a:spcBef>
                <a:spcPct val="0"/>
              </a:spcBef>
              <a:defRPr sz="2400">
                <a:solidFill>
                  <a:schemeClr val="tx1"/>
                </a:solidFill>
                <a:latin typeface="Times New Roman" charset="0"/>
              </a:defRPr>
            </a:lvl5pPr>
            <a:lvl6pPr marL="2103438" defTabSz="822325" fontAlgn="base">
              <a:spcBef>
                <a:spcPct val="0"/>
              </a:spcBef>
              <a:spcAft>
                <a:spcPct val="0"/>
              </a:spcAft>
              <a:defRPr sz="2400">
                <a:solidFill>
                  <a:schemeClr val="tx1"/>
                </a:solidFill>
                <a:latin typeface="Times New Roman" charset="0"/>
              </a:defRPr>
            </a:lvl6pPr>
            <a:lvl7pPr marL="2560638" defTabSz="822325" fontAlgn="base">
              <a:spcBef>
                <a:spcPct val="0"/>
              </a:spcBef>
              <a:spcAft>
                <a:spcPct val="0"/>
              </a:spcAft>
              <a:defRPr sz="2400">
                <a:solidFill>
                  <a:schemeClr val="tx1"/>
                </a:solidFill>
                <a:latin typeface="Times New Roman" charset="0"/>
              </a:defRPr>
            </a:lvl7pPr>
            <a:lvl8pPr marL="3017838" defTabSz="822325" fontAlgn="base">
              <a:spcBef>
                <a:spcPct val="0"/>
              </a:spcBef>
              <a:spcAft>
                <a:spcPct val="0"/>
              </a:spcAft>
              <a:defRPr sz="2400">
                <a:solidFill>
                  <a:schemeClr val="tx1"/>
                </a:solidFill>
                <a:latin typeface="Times New Roman" charset="0"/>
              </a:defRPr>
            </a:lvl8pPr>
            <a:lvl9pPr marL="3475038" defTabSz="822325" fontAlgn="base">
              <a:spcBef>
                <a:spcPct val="0"/>
              </a:spcBef>
              <a:spcAft>
                <a:spcPct val="0"/>
              </a:spcAft>
              <a:defRPr sz="2400">
                <a:solidFill>
                  <a:schemeClr val="tx1"/>
                </a:solidFill>
                <a:latin typeface="Times New Roman" charset="0"/>
              </a:defRPr>
            </a:lvl9pPr>
          </a:lstStyle>
          <a:p>
            <a:pPr algn="ctr">
              <a:buClr>
                <a:srgbClr val="000000"/>
              </a:buClr>
            </a:pPr>
            <a:r>
              <a:rPr lang="en-US" altLang="af-ZA" sz="1800">
                <a:latin typeface="Arial" charset="0"/>
              </a:rPr>
              <a:t>…</a:t>
            </a:r>
          </a:p>
        </p:txBody>
      </p:sp>
      <p:pic>
        <p:nvPicPr>
          <p:cNvPr id="336906" name="Picture 10" descr="C:\project-SQLFund1\images\img-06-16.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486151" y="2514601"/>
            <a:ext cx="2065735" cy="190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4588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056" name="Picture 16" descr="C:\project-SQLFund1\images\img-06-19b.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4286251" y="2171700"/>
            <a:ext cx="2965847" cy="1234679"/>
          </a:xfrm>
          <a:prstGeom prst="rect">
            <a:avLst/>
          </a:prstGeom>
          <a:noFill/>
          <a:extLst>
            <a:ext uri="{909E8E84-426E-40DD-AFC4-6F175D3DCCD1}">
              <a14:hiddenFill xmlns:a14="http://schemas.microsoft.com/office/drawing/2010/main">
                <a:solidFill>
                  <a:srgbClr val="FFFFFF"/>
                </a:solidFill>
              </a14:hiddenFill>
            </a:ext>
          </a:extLst>
        </p:spPr>
      </p:pic>
      <p:pic>
        <p:nvPicPr>
          <p:cNvPr id="343055" name="Picture 15" descr="C:\project-SQLFund1\images\img-06-19a.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828800" y="4114800"/>
            <a:ext cx="1791891" cy="385763"/>
          </a:xfrm>
          <a:prstGeom prst="rect">
            <a:avLst/>
          </a:prstGeom>
          <a:noFill/>
          <a:extLst>
            <a:ext uri="{909E8E84-426E-40DD-AFC4-6F175D3DCCD1}">
              <a14:hiddenFill xmlns:a14="http://schemas.microsoft.com/office/drawing/2010/main">
                <a:solidFill>
                  <a:srgbClr val="FFFFFF"/>
                </a:solidFill>
              </a14:hiddenFill>
            </a:ext>
          </a:extLst>
        </p:spPr>
      </p:pic>
      <p:pic>
        <p:nvPicPr>
          <p:cNvPr id="343054" name="Picture 14" descr="C:\project-SQLFund1\images\img-06-19.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828801" y="2000251"/>
            <a:ext cx="1808560" cy="1912144"/>
          </a:xfrm>
          <a:prstGeom prst="rect">
            <a:avLst/>
          </a:prstGeom>
          <a:noFill/>
          <a:extLst>
            <a:ext uri="{909E8E84-426E-40DD-AFC4-6F175D3DCCD1}">
              <a14:hiddenFill xmlns:a14="http://schemas.microsoft.com/office/drawing/2010/main">
                <a:solidFill>
                  <a:srgbClr val="FFFFFF"/>
                </a:solidFill>
              </a14:hiddenFill>
            </a:ext>
          </a:extLst>
        </p:spPr>
      </p:pic>
      <p:sp>
        <p:nvSpPr>
          <p:cNvPr id="343043" name="Rectangle 3"/>
          <p:cNvSpPr>
            <a:spLocks noGrp="1" noChangeArrowheads="1"/>
          </p:cNvSpPr>
          <p:nvPr>
            <p:ph type="title"/>
          </p:nvPr>
        </p:nvSpPr>
        <p:spPr/>
        <p:txBody>
          <a:bodyPr/>
          <a:lstStyle/>
          <a:p>
            <a:r>
              <a:rPr lang="en-US" altLang="af-ZA"/>
              <a:t>Nonequijoins</a:t>
            </a:r>
          </a:p>
        </p:txBody>
      </p:sp>
      <p:sp>
        <p:nvSpPr>
          <p:cNvPr id="343044" name="Rectangle 4"/>
          <p:cNvSpPr>
            <a:spLocks noChangeArrowheads="1"/>
          </p:cNvSpPr>
          <p:nvPr/>
        </p:nvSpPr>
        <p:spPr bwMode="auto">
          <a:xfrm>
            <a:off x="1739504" y="1658541"/>
            <a:ext cx="1178207" cy="30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algn="l" eaLnBrk="0" hangingPunct="0">
              <a:spcBef>
                <a:spcPct val="0"/>
              </a:spcBef>
              <a:buClrTx/>
              <a:buFontTx/>
              <a:buNone/>
            </a:pPr>
            <a:r>
              <a:rPr lang="en-US" altLang="af-ZA" sz="1500">
                <a:latin typeface="Courier New" pitchFamily="49" charset="0"/>
              </a:rPr>
              <a:t>EMPLOYEES</a:t>
            </a:r>
          </a:p>
        </p:txBody>
      </p:sp>
      <p:sp>
        <p:nvSpPr>
          <p:cNvPr id="343045" name="Rectangle 5"/>
          <p:cNvSpPr>
            <a:spLocks noChangeArrowheads="1"/>
          </p:cNvSpPr>
          <p:nvPr/>
        </p:nvSpPr>
        <p:spPr bwMode="auto">
          <a:xfrm>
            <a:off x="4972051" y="1657350"/>
            <a:ext cx="1293623" cy="30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algn="l" eaLnBrk="0" hangingPunct="0">
              <a:spcBef>
                <a:spcPct val="0"/>
              </a:spcBef>
              <a:buClrTx/>
              <a:buFontTx/>
              <a:buNone/>
            </a:pPr>
            <a:r>
              <a:rPr lang="en-US" altLang="af-ZA" sz="1500">
                <a:latin typeface="Courier New" pitchFamily="49" charset="0"/>
              </a:rPr>
              <a:t>JOB_GRADES</a:t>
            </a:r>
          </a:p>
        </p:txBody>
      </p:sp>
      <p:sp>
        <p:nvSpPr>
          <p:cNvPr id="343046" name="Rectangle 6"/>
          <p:cNvSpPr>
            <a:spLocks noChangeArrowheads="1"/>
          </p:cNvSpPr>
          <p:nvPr/>
        </p:nvSpPr>
        <p:spPr bwMode="gray">
          <a:xfrm>
            <a:off x="5543550" y="2171700"/>
            <a:ext cx="1714500" cy="125730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sp>
        <p:nvSpPr>
          <p:cNvPr id="343051" name="Rectangle 11"/>
          <p:cNvSpPr>
            <a:spLocks noChangeArrowheads="1"/>
          </p:cNvSpPr>
          <p:nvPr/>
        </p:nvSpPr>
        <p:spPr bwMode="gray">
          <a:xfrm>
            <a:off x="2971800" y="2000250"/>
            <a:ext cx="685800" cy="251460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sp>
        <p:nvSpPr>
          <p:cNvPr id="343052" name="Text Box 12"/>
          <p:cNvSpPr txBox="1">
            <a:spLocks noChangeArrowheads="1"/>
          </p:cNvSpPr>
          <p:nvPr/>
        </p:nvSpPr>
        <p:spPr bwMode="auto">
          <a:xfrm>
            <a:off x="1885951" y="3829051"/>
            <a:ext cx="275035" cy="29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9525" tIns="9525" rIns="9525" bIns="9525">
            <a:spAutoFit/>
          </a:bodyPr>
          <a:lstStyle>
            <a:lvl1pPr algn="l" defTabSz="822325">
              <a:spcBef>
                <a:spcPct val="0"/>
              </a:spcBef>
              <a:defRPr sz="2400">
                <a:solidFill>
                  <a:schemeClr val="tx1"/>
                </a:solidFill>
                <a:latin typeface="Times New Roman" charset="0"/>
              </a:defRPr>
            </a:lvl1pPr>
            <a:lvl2pPr marL="411163" algn="l" defTabSz="822325">
              <a:spcBef>
                <a:spcPct val="0"/>
              </a:spcBef>
              <a:defRPr sz="2400">
                <a:solidFill>
                  <a:schemeClr val="tx1"/>
                </a:solidFill>
                <a:latin typeface="Times New Roman" charset="0"/>
              </a:defRPr>
            </a:lvl2pPr>
            <a:lvl3pPr marL="822325" algn="l" defTabSz="822325">
              <a:spcBef>
                <a:spcPct val="0"/>
              </a:spcBef>
              <a:defRPr sz="2400">
                <a:solidFill>
                  <a:schemeClr val="tx1"/>
                </a:solidFill>
                <a:latin typeface="Times New Roman" charset="0"/>
              </a:defRPr>
            </a:lvl3pPr>
            <a:lvl4pPr marL="1235075" algn="l" defTabSz="822325">
              <a:spcBef>
                <a:spcPct val="0"/>
              </a:spcBef>
              <a:defRPr sz="2400">
                <a:solidFill>
                  <a:schemeClr val="tx1"/>
                </a:solidFill>
                <a:latin typeface="Times New Roman" charset="0"/>
              </a:defRPr>
            </a:lvl4pPr>
            <a:lvl5pPr marL="1646238" algn="l" defTabSz="822325">
              <a:spcBef>
                <a:spcPct val="0"/>
              </a:spcBef>
              <a:defRPr sz="2400">
                <a:solidFill>
                  <a:schemeClr val="tx1"/>
                </a:solidFill>
                <a:latin typeface="Times New Roman" charset="0"/>
              </a:defRPr>
            </a:lvl5pPr>
            <a:lvl6pPr marL="2103438" defTabSz="822325" fontAlgn="base">
              <a:spcBef>
                <a:spcPct val="0"/>
              </a:spcBef>
              <a:spcAft>
                <a:spcPct val="0"/>
              </a:spcAft>
              <a:defRPr sz="2400">
                <a:solidFill>
                  <a:schemeClr val="tx1"/>
                </a:solidFill>
                <a:latin typeface="Times New Roman" charset="0"/>
              </a:defRPr>
            </a:lvl6pPr>
            <a:lvl7pPr marL="2560638" defTabSz="822325" fontAlgn="base">
              <a:spcBef>
                <a:spcPct val="0"/>
              </a:spcBef>
              <a:spcAft>
                <a:spcPct val="0"/>
              </a:spcAft>
              <a:defRPr sz="2400">
                <a:solidFill>
                  <a:schemeClr val="tx1"/>
                </a:solidFill>
                <a:latin typeface="Times New Roman" charset="0"/>
              </a:defRPr>
            </a:lvl7pPr>
            <a:lvl8pPr marL="3017838" defTabSz="822325" fontAlgn="base">
              <a:spcBef>
                <a:spcPct val="0"/>
              </a:spcBef>
              <a:spcAft>
                <a:spcPct val="0"/>
              </a:spcAft>
              <a:defRPr sz="2400">
                <a:solidFill>
                  <a:schemeClr val="tx1"/>
                </a:solidFill>
                <a:latin typeface="Times New Roman" charset="0"/>
              </a:defRPr>
            </a:lvl8pPr>
            <a:lvl9pPr marL="3475038" defTabSz="822325" fontAlgn="base">
              <a:spcBef>
                <a:spcPct val="0"/>
              </a:spcBef>
              <a:spcAft>
                <a:spcPct val="0"/>
              </a:spcAft>
              <a:defRPr sz="2400">
                <a:solidFill>
                  <a:schemeClr val="tx1"/>
                </a:solidFill>
                <a:latin typeface="Times New Roman" charset="0"/>
              </a:defRPr>
            </a:lvl9pPr>
          </a:lstStyle>
          <a:p>
            <a:pPr algn="ctr">
              <a:buClr>
                <a:srgbClr val="000000"/>
              </a:buClr>
            </a:pPr>
            <a:r>
              <a:rPr lang="en-US" altLang="af-ZA" sz="1800">
                <a:latin typeface="Arial" charset="0"/>
              </a:rPr>
              <a:t>…</a:t>
            </a:r>
          </a:p>
        </p:txBody>
      </p:sp>
      <p:sp>
        <p:nvSpPr>
          <p:cNvPr id="343057" name="Line 17"/>
          <p:cNvSpPr>
            <a:spLocks noChangeShapeType="1"/>
          </p:cNvSpPr>
          <p:nvPr/>
        </p:nvSpPr>
        <p:spPr bwMode="gray">
          <a:xfrm>
            <a:off x="3657600" y="2800350"/>
            <a:ext cx="1028700" cy="0"/>
          </a:xfrm>
          <a:prstGeom prst="line">
            <a:avLst/>
          </a:prstGeom>
          <a:noFill/>
          <a:ln w="28575">
            <a:solidFill>
              <a:schemeClr val="accent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f-ZA" sz="1053"/>
          </a:p>
        </p:txBody>
      </p:sp>
      <p:sp>
        <p:nvSpPr>
          <p:cNvPr id="343058" name="Text Box 18"/>
          <p:cNvSpPr txBox="1">
            <a:spLocks noChangeArrowheads="1"/>
          </p:cNvSpPr>
          <p:nvPr/>
        </p:nvSpPr>
        <p:spPr bwMode="auto">
          <a:xfrm>
            <a:off x="3943350" y="3600450"/>
            <a:ext cx="33147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228600">
              <a:spcBef>
                <a:spcPct val="0"/>
              </a:spcBef>
              <a:defRPr sz="2400">
                <a:solidFill>
                  <a:schemeClr val="tx1"/>
                </a:solidFill>
                <a:latin typeface="Times New Roman" charset="0"/>
              </a:defRPr>
            </a:lvl1pPr>
            <a:lvl2pPr marL="228600" algn="l" defTabSz="228600">
              <a:spcBef>
                <a:spcPct val="0"/>
              </a:spcBef>
              <a:defRPr sz="2400">
                <a:solidFill>
                  <a:schemeClr val="tx1"/>
                </a:solidFill>
                <a:latin typeface="Times New Roman" charset="0"/>
              </a:defRPr>
            </a:lvl2pPr>
            <a:lvl3pPr marL="457200" algn="l" defTabSz="228600">
              <a:spcBef>
                <a:spcPct val="0"/>
              </a:spcBef>
              <a:defRPr sz="2400">
                <a:solidFill>
                  <a:schemeClr val="tx1"/>
                </a:solidFill>
                <a:latin typeface="Times New Roman" charset="0"/>
              </a:defRPr>
            </a:lvl3pPr>
            <a:lvl4pPr marL="685800" algn="l" defTabSz="228600">
              <a:spcBef>
                <a:spcPct val="0"/>
              </a:spcBef>
              <a:defRPr sz="2400">
                <a:solidFill>
                  <a:schemeClr val="tx1"/>
                </a:solidFill>
                <a:latin typeface="Times New Roman" charset="0"/>
              </a:defRPr>
            </a:lvl4pPr>
            <a:lvl5pPr marL="914400" algn="l" defTabSz="228600">
              <a:spcBef>
                <a:spcPct val="0"/>
              </a:spcBef>
              <a:defRPr sz="2400">
                <a:solidFill>
                  <a:schemeClr val="tx1"/>
                </a:solidFill>
                <a:latin typeface="Times New Roman" charset="0"/>
              </a:defRPr>
            </a:lvl5pPr>
            <a:lvl6pPr marL="1371600" defTabSz="228600" fontAlgn="base">
              <a:spcBef>
                <a:spcPct val="0"/>
              </a:spcBef>
              <a:spcAft>
                <a:spcPct val="0"/>
              </a:spcAft>
              <a:defRPr sz="2400">
                <a:solidFill>
                  <a:schemeClr val="tx1"/>
                </a:solidFill>
                <a:latin typeface="Times New Roman" charset="0"/>
              </a:defRPr>
            </a:lvl6pPr>
            <a:lvl7pPr marL="1828800" defTabSz="228600" fontAlgn="base">
              <a:spcBef>
                <a:spcPct val="0"/>
              </a:spcBef>
              <a:spcAft>
                <a:spcPct val="0"/>
              </a:spcAft>
              <a:defRPr sz="2400">
                <a:solidFill>
                  <a:schemeClr val="tx1"/>
                </a:solidFill>
                <a:latin typeface="Times New Roman" charset="0"/>
              </a:defRPr>
            </a:lvl7pPr>
            <a:lvl8pPr marL="2286000" defTabSz="228600" fontAlgn="base">
              <a:spcBef>
                <a:spcPct val="0"/>
              </a:spcBef>
              <a:spcAft>
                <a:spcPct val="0"/>
              </a:spcAft>
              <a:defRPr sz="2400">
                <a:solidFill>
                  <a:schemeClr val="tx1"/>
                </a:solidFill>
                <a:latin typeface="Times New Roman" charset="0"/>
              </a:defRPr>
            </a:lvl8pPr>
            <a:lvl9pPr marL="2743200" defTabSz="228600" fontAlgn="base">
              <a:spcBef>
                <a:spcPct val="0"/>
              </a:spcBef>
              <a:spcAft>
                <a:spcPct val="0"/>
              </a:spcAft>
              <a:defRPr sz="2400">
                <a:solidFill>
                  <a:schemeClr val="tx1"/>
                </a:solidFill>
                <a:latin typeface="Times New Roman" charset="0"/>
              </a:defRPr>
            </a:lvl9pPr>
          </a:lstStyle>
          <a:p>
            <a:pPr>
              <a:spcBef>
                <a:spcPct val="20000"/>
              </a:spcBef>
            </a:pPr>
            <a:r>
              <a:rPr lang="en-US" altLang="af-ZA" sz="1350">
                <a:latin typeface="Courier New" pitchFamily="49" charset="0"/>
              </a:rPr>
              <a:t>JOB_GRADES</a:t>
            </a:r>
            <a:r>
              <a:rPr lang="en-US" altLang="af-ZA" sz="1350">
                <a:latin typeface="Arial" charset="0"/>
              </a:rPr>
              <a:t> table defines the </a:t>
            </a:r>
            <a:r>
              <a:rPr lang="en-US" altLang="af-ZA" sz="1350">
                <a:latin typeface="Courier New" pitchFamily="49" charset="0"/>
              </a:rPr>
              <a:t>LOWEST_SAL</a:t>
            </a:r>
            <a:r>
              <a:rPr lang="en-US" altLang="af-ZA" sz="1350">
                <a:latin typeface="Arial" charset="0"/>
              </a:rPr>
              <a:t> and </a:t>
            </a:r>
            <a:r>
              <a:rPr lang="en-US" altLang="af-ZA" sz="1350">
                <a:latin typeface="Courier New" pitchFamily="49" charset="0"/>
              </a:rPr>
              <a:t>HIGHEST_SAL</a:t>
            </a:r>
            <a:r>
              <a:rPr lang="en-US" altLang="af-ZA" sz="1350">
                <a:latin typeface="Arial" charset="0"/>
              </a:rPr>
              <a:t> range of values for each </a:t>
            </a:r>
            <a:r>
              <a:rPr lang="en-US" altLang="af-ZA" sz="1350">
                <a:latin typeface="Courier New" pitchFamily="49" charset="0"/>
              </a:rPr>
              <a:t>GRADE_LEVEL</a:t>
            </a:r>
            <a:r>
              <a:rPr lang="en-US" altLang="af-ZA" sz="1350">
                <a:latin typeface="Arial" charset="0"/>
              </a:rPr>
              <a:t>.</a:t>
            </a:r>
            <a:r>
              <a:rPr lang="en-US" altLang="af-ZA" sz="1350">
                <a:latin typeface="Courier New" pitchFamily="49" charset="0"/>
              </a:rPr>
              <a:t> </a:t>
            </a:r>
            <a:r>
              <a:rPr lang="en-US" altLang="af-ZA" sz="1350">
                <a:latin typeface="Arial" charset="0"/>
              </a:rPr>
              <a:t>Hence, the </a:t>
            </a:r>
            <a:r>
              <a:rPr lang="en-US" altLang="af-ZA" sz="1350">
                <a:latin typeface="Courier New" pitchFamily="49" charset="0"/>
              </a:rPr>
              <a:t>GRADE_LEVEL</a:t>
            </a:r>
            <a:r>
              <a:rPr lang="en-US" altLang="af-ZA" sz="1350">
                <a:latin typeface="Arial" charset="0"/>
              </a:rPr>
              <a:t> column can be used to assign grades to each employee.</a:t>
            </a:r>
          </a:p>
        </p:txBody>
      </p:sp>
    </p:spTree>
    <p:extLst>
      <p:ext uri="{BB962C8B-B14F-4D97-AF65-F5344CB8AC3E}">
        <p14:creationId xmlns:p14="http://schemas.microsoft.com/office/powerpoint/2010/main" val="1546108715"/>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277634" y="295657"/>
            <a:ext cx="6172200" cy="857250"/>
          </a:xfrm>
        </p:spPr>
        <p:txBody>
          <a:bodyPr/>
          <a:lstStyle/>
          <a:p>
            <a:r>
              <a:rPr lang="en-ZA" b="1" dirty="0"/>
              <a:t>Lesson 2</a:t>
            </a:r>
            <a:endParaRPr lang="af-ZA" b="1" dirty="0"/>
          </a:p>
        </p:txBody>
      </p:sp>
      <p:sp>
        <p:nvSpPr>
          <p:cNvPr id="3" name="Content Placeholder 2"/>
          <p:cNvSpPr>
            <a:spLocks noGrp="1"/>
          </p:cNvSpPr>
          <p:nvPr>
            <p:ph idx="1"/>
          </p:nvPr>
        </p:nvSpPr>
        <p:spPr>
          <a:xfrm>
            <a:off x="1439652" y="1152907"/>
            <a:ext cx="6172200" cy="3671888"/>
          </a:xfrm>
        </p:spPr>
        <p:txBody>
          <a:bodyPr>
            <a:normAutofit lnSpcReduction="10000"/>
          </a:bodyPr>
          <a:lstStyle/>
          <a:p>
            <a:pPr marL="0" indent="0">
              <a:buNone/>
              <a:defRPr/>
            </a:pPr>
            <a:r>
              <a:rPr lang="en-ZA" sz="3300" dirty="0">
                <a:latin typeface="+mj-lt"/>
                <a:ea typeface="+mj-ea"/>
                <a:cs typeface="+mj-cs"/>
              </a:rPr>
              <a:t>Restricting rows</a:t>
            </a:r>
          </a:p>
          <a:p>
            <a:pPr marL="0" indent="0">
              <a:buNone/>
              <a:defRPr/>
            </a:pPr>
            <a:endParaRPr lang="en-ZA" sz="3300" dirty="0">
              <a:latin typeface="+mj-lt"/>
              <a:ea typeface="+mj-ea"/>
              <a:cs typeface="+mj-cs"/>
            </a:endParaRPr>
          </a:p>
          <a:p>
            <a:pPr marL="342900" lvl="1" indent="0">
              <a:buNone/>
              <a:defRPr/>
            </a:pPr>
            <a:r>
              <a:rPr lang="en-ZA" sz="2100" dirty="0"/>
              <a:t>SELECT </a:t>
            </a:r>
            <a:r>
              <a:rPr lang="en-ZA" sz="2100" dirty="0" err="1"/>
              <a:t>employee_id</a:t>
            </a:r>
            <a:endParaRPr lang="en-ZA" sz="2100" dirty="0"/>
          </a:p>
          <a:p>
            <a:pPr marL="342900" lvl="1" indent="0">
              <a:buNone/>
              <a:defRPr/>
            </a:pPr>
            <a:r>
              <a:rPr lang="en-ZA" sz="2100" dirty="0"/>
              <a:t>FROM employees</a:t>
            </a:r>
          </a:p>
          <a:p>
            <a:pPr marL="342900" lvl="1" indent="0">
              <a:buNone/>
              <a:defRPr/>
            </a:pPr>
            <a:r>
              <a:rPr lang="en-ZA" sz="2100" dirty="0"/>
              <a:t>WHERE </a:t>
            </a:r>
            <a:r>
              <a:rPr lang="en-ZA" sz="2100" dirty="0" err="1"/>
              <a:t>department_id</a:t>
            </a:r>
            <a:r>
              <a:rPr lang="en-ZA" sz="2100" dirty="0"/>
              <a:t> = 90</a:t>
            </a:r>
          </a:p>
          <a:p>
            <a:pPr marL="342900" lvl="1" indent="0">
              <a:buNone/>
              <a:defRPr/>
            </a:pPr>
            <a:r>
              <a:rPr lang="en-ZA" sz="2100" dirty="0"/>
              <a:t>ORDER BY </a:t>
            </a:r>
            <a:r>
              <a:rPr lang="en-ZA" sz="2100" dirty="0" err="1"/>
              <a:t>last_name</a:t>
            </a:r>
            <a:r>
              <a:rPr lang="en-ZA" sz="2100" dirty="0"/>
              <a:t>;</a:t>
            </a:r>
          </a:p>
          <a:p>
            <a:pPr marL="0" indent="0">
              <a:buNone/>
              <a:defRPr/>
            </a:pPr>
            <a:endParaRPr lang="en-ZA" sz="1800" dirty="0"/>
          </a:p>
          <a:p>
            <a:pPr marL="342900" lvl="1" indent="0">
              <a:buNone/>
              <a:defRPr/>
            </a:pPr>
            <a:r>
              <a:rPr lang="en-ZA" sz="2100" dirty="0"/>
              <a:t>SELECT </a:t>
            </a:r>
            <a:r>
              <a:rPr lang="en-ZA" sz="2100" dirty="0" err="1"/>
              <a:t>last_name</a:t>
            </a:r>
            <a:endParaRPr lang="en-ZA" sz="2100" dirty="0"/>
          </a:p>
          <a:p>
            <a:pPr marL="342900" lvl="1" indent="0">
              <a:buNone/>
              <a:defRPr/>
            </a:pPr>
            <a:r>
              <a:rPr lang="en-ZA" sz="2100" dirty="0"/>
              <a:t>FROM employees</a:t>
            </a:r>
          </a:p>
          <a:p>
            <a:pPr marL="342900" lvl="1" indent="0">
              <a:buNone/>
              <a:defRPr/>
            </a:pPr>
            <a:r>
              <a:rPr lang="en-ZA" sz="2100" dirty="0"/>
              <a:t>WHERE </a:t>
            </a:r>
            <a:r>
              <a:rPr lang="en-ZA" sz="2100" dirty="0" err="1"/>
              <a:t>hire_date</a:t>
            </a:r>
            <a:r>
              <a:rPr lang="en-ZA" sz="2100" dirty="0"/>
              <a:t> = '07/FEB/07';</a:t>
            </a:r>
          </a:p>
          <a:p>
            <a:pPr marL="0" indent="0">
              <a:buNone/>
              <a:defRPr/>
            </a:pPr>
            <a:endParaRPr lang="en-ZA" sz="1800" dirty="0"/>
          </a:p>
          <a:p>
            <a:pPr marL="0" indent="0">
              <a:buNone/>
              <a:defRPr/>
            </a:pPr>
            <a:endParaRPr lang="af-ZA" sz="1800" dirty="0"/>
          </a:p>
        </p:txBody>
      </p:sp>
      <p:sp>
        <p:nvSpPr>
          <p:cNvPr id="4" name="Slide Number Placeholder 3"/>
          <p:cNvSpPr>
            <a:spLocks noGrp="1"/>
          </p:cNvSpPr>
          <p:nvPr>
            <p:ph type="sldNum" sz="quarter" idx="4294967295"/>
          </p:nvPr>
        </p:nvSpPr>
        <p:spPr>
          <a:xfrm>
            <a:off x="7086600" y="5053014"/>
            <a:ext cx="571500" cy="273844"/>
          </a:xfrm>
          <a:prstGeom prst="rect">
            <a:avLst/>
          </a:prstGeom>
        </p:spPr>
        <p:txBody>
          <a:bodyPr/>
          <a:lstStyle/>
          <a:p>
            <a:pPr>
              <a:defRPr/>
            </a:pPr>
            <a:fld id="{D4F57E39-AE37-4D5A-8AB3-9EF70BB7BFC1}" type="slidenum">
              <a:rPr lang="en-US" smtClean="0"/>
              <a:pPr>
                <a:defRPr/>
              </a:pPr>
              <a:t>9</a:t>
            </a:fld>
            <a:endParaRPr lang="en-US"/>
          </a:p>
        </p:txBody>
      </p:sp>
    </p:spTree>
    <p:extLst>
      <p:ext uri="{BB962C8B-B14F-4D97-AF65-F5344CB8AC3E}">
        <p14:creationId xmlns:p14="http://schemas.microsoft.com/office/powerpoint/2010/main" val="40975845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5098" name="Picture 10" descr="C:\project-SQLFund1\images\img-06-2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028951" y="2743201"/>
            <a:ext cx="2640806" cy="1912144"/>
          </a:xfrm>
          <a:prstGeom prst="rect">
            <a:avLst/>
          </a:prstGeom>
          <a:noFill/>
          <a:extLst>
            <a:ext uri="{909E8E84-426E-40DD-AFC4-6F175D3DCCD1}">
              <a14:hiddenFill xmlns:a14="http://schemas.microsoft.com/office/drawing/2010/main">
                <a:solidFill>
                  <a:srgbClr val="FFFFFF"/>
                </a:solidFill>
              </a14:hiddenFill>
            </a:ext>
          </a:extLst>
        </p:spPr>
      </p:pic>
      <p:sp>
        <p:nvSpPr>
          <p:cNvPr id="345090" name="Rectangle 2"/>
          <p:cNvSpPr>
            <a:spLocks noChangeArrowheads="1"/>
          </p:cNvSpPr>
          <p:nvPr/>
        </p:nvSpPr>
        <p:spPr bwMode="blackGray">
          <a:xfrm>
            <a:off x="1793082" y="1725217"/>
            <a:ext cx="5464969" cy="934640"/>
          </a:xfrm>
          <a:prstGeom prst="rect">
            <a:avLst/>
          </a:prstGeom>
          <a:solidFill>
            <a:schemeClr val="accent1"/>
          </a:solidFill>
          <a:ln w="28575">
            <a:solidFill>
              <a:srgbClr val="000000"/>
            </a:solidFill>
            <a:miter lim="800000"/>
            <a:headEnd/>
            <a:tailEnd/>
          </a:ln>
          <a:effectLst/>
          <a:extLst>
            <a:ext uri="{AF507438-7753-43E0-B8FC-AC1667EBCBE1}">
              <a14:hiddenEffects xmlns:a14="http://schemas.microsoft.com/office/drawing/2010/main">
                <a:effectLst>
                  <a:outerShdw dist="89803" dir="2700000" algn="ctr" rotWithShape="0">
                    <a:srgbClr val="000000"/>
                  </a:outerShdw>
                </a:effectLst>
              </a14:hiddenEffects>
            </a:ext>
          </a:extLst>
        </p:spPr>
        <p:txBody>
          <a:bodyPr wrap="none" lIns="69056" tIns="34529" rIns="69056" bIns="34529" anchor="ctr"/>
          <a:lstStyle>
            <a:lvl1pPr algn="l">
              <a:spcBef>
                <a:spcPct val="0"/>
              </a:spcBef>
              <a:tabLst>
                <a:tab pos="1200150" algn="l"/>
              </a:tabLst>
              <a:defRPr sz="2400">
                <a:solidFill>
                  <a:schemeClr val="tx1"/>
                </a:solidFill>
                <a:latin typeface="Times New Roman" charset="0"/>
              </a:defRPr>
            </a:lvl1pPr>
            <a:lvl2pPr algn="l">
              <a:spcBef>
                <a:spcPct val="0"/>
              </a:spcBef>
              <a:tabLst>
                <a:tab pos="1200150" algn="l"/>
              </a:tabLst>
              <a:defRPr sz="2400">
                <a:solidFill>
                  <a:schemeClr val="tx1"/>
                </a:solidFill>
                <a:latin typeface="Times New Roman" charset="0"/>
              </a:defRPr>
            </a:lvl2pPr>
            <a:lvl3pPr algn="l">
              <a:spcBef>
                <a:spcPct val="0"/>
              </a:spcBef>
              <a:tabLst>
                <a:tab pos="1200150" algn="l"/>
              </a:tabLst>
              <a:defRPr sz="2400">
                <a:solidFill>
                  <a:schemeClr val="tx1"/>
                </a:solidFill>
                <a:latin typeface="Times New Roman" charset="0"/>
              </a:defRPr>
            </a:lvl3pPr>
            <a:lvl4pPr algn="l">
              <a:spcBef>
                <a:spcPct val="0"/>
              </a:spcBef>
              <a:tabLst>
                <a:tab pos="1200150" algn="l"/>
              </a:tabLst>
              <a:defRPr sz="2400">
                <a:solidFill>
                  <a:schemeClr val="tx1"/>
                </a:solidFill>
                <a:latin typeface="Times New Roman" charset="0"/>
              </a:defRPr>
            </a:lvl4pPr>
            <a:lvl5pPr algn="l">
              <a:spcBef>
                <a:spcPct val="0"/>
              </a:spcBef>
              <a:tabLst>
                <a:tab pos="1200150" algn="l"/>
              </a:tabLst>
              <a:defRPr sz="2400">
                <a:solidFill>
                  <a:schemeClr val="tx1"/>
                </a:solidFill>
                <a:latin typeface="Times New Roman" charset="0"/>
              </a:defRPr>
            </a:lvl5pPr>
            <a:lvl6pPr fontAlgn="base">
              <a:spcBef>
                <a:spcPct val="0"/>
              </a:spcBef>
              <a:spcAft>
                <a:spcPct val="0"/>
              </a:spcAft>
              <a:tabLst>
                <a:tab pos="1200150" algn="l"/>
              </a:tabLst>
              <a:defRPr sz="2400">
                <a:solidFill>
                  <a:schemeClr val="tx1"/>
                </a:solidFill>
                <a:latin typeface="Times New Roman" charset="0"/>
              </a:defRPr>
            </a:lvl6pPr>
            <a:lvl7pPr fontAlgn="base">
              <a:spcBef>
                <a:spcPct val="0"/>
              </a:spcBef>
              <a:spcAft>
                <a:spcPct val="0"/>
              </a:spcAft>
              <a:tabLst>
                <a:tab pos="1200150" algn="l"/>
              </a:tabLst>
              <a:defRPr sz="2400">
                <a:solidFill>
                  <a:schemeClr val="tx1"/>
                </a:solidFill>
                <a:latin typeface="Times New Roman" charset="0"/>
              </a:defRPr>
            </a:lvl7pPr>
            <a:lvl8pPr fontAlgn="base">
              <a:spcBef>
                <a:spcPct val="0"/>
              </a:spcBef>
              <a:spcAft>
                <a:spcPct val="0"/>
              </a:spcAft>
              <a:tabLst>
                <a:tab pos="1200150" algn="l"/>
              </a:tabLst>
              <a:defRPr sz="2400">
                <a:solidFill>
                  <a:schemeClr val="tx1"/>
                </a:solidFill>
                <a:latin typeface="Times New Roman" charset="0"/>
              </a:defRPr>
            </a:lvl8pPr>
            <a:lvl9pPr fontAlgn="base">
              <a:spcBef>
                <a:spcPct val="0"/>
              </a:spcBef>
              <a:spcAft>
                <a:spcPct val="0"/>
              </a:spcAft>
              <a:tabLst>
                <a:tab pos="1200150" algn="l"/>
              </a:tabLst>
              <a:defRPr sz="2400">
                <a:solidFill>
                  <a:schemeClr val="tx1"/>
                </a:solidFill>
                <a:latin typeface="Times New Roman" charset="0"/>
              </a:defRPr>
            </a:lvl9pPr>
          </a:lstStyle>
          <a:p>
            <a:pPr eaLnBrk="0" hangingPunct="0">
              <a:buClrTx/>
              <a:buFontTx/>
              <a:buNone/>
            </a:pPr>
            <a:r>
              <a:rPr lang="en-US" altLang="af-ZA" sz="1350">
                <a:latin typeface="Courier New" pitchFamily="49" charset="0"/>
              </a:rPr>
              <a:t>SELECT e.last_name, e.salary, j.grade_level</a:t>
            </a:r>
          </a:p>
          <a:p>
            <a:pPr eaLnBrk="0" hangingPunct="0">
              <a:buClrTx/>
              <a:buFontTx/>
              <a:buNone/>
            </a:pPr>
            <a:r>
              <a:rPr lang="en-US" altLang="af-ZA" sz="1350">
                <a:latin typeface="Courier New" pitchFamily="49" charset="0"/>
              </a:rPr>
              <a:t>FROM   employees e JOIN job_grades j</a:t>
            </a:r>
          </a:p>
          <a:p>
            <a:pPr eaLnBrk="0" hangingPunct="0">
              <a:buClrTx/>
              <a:buFontTx/>
              <a:buNone/>
            </a:pPr>
            <a:r>
              <a:rPr lang="en-US" altLang="af-ZA" sz="1350">
                <a:latin typeface="Courier New" pitchFamily="49" charset="0"/>
              </a:rPr>
              <a:t>ON     e.salary </a:t>
            </a:r>
          </a:p>
          <a:p>
            <a:pPr eaLnBrk="0" hangingPunct="0">
              <a:buClrTx/>
              <a:buFontTx/>
              <a:buNone/>
            </a:pPr>
            <a:r>
              <a:rPr lang="en-US" altLang="af-ZA" sz="1350">
                <a:latin typeface="Courier New" pitchFamily="49" charset="0"/>
              </a:rPr>
              <a:t>       BETWEEN j.lowest_sal AND j.highest_sal;</a:t>
            </a:r>
          </a:p>
        </p:txBody>
      </p:sp>
      <p:sp>
        <p:nvSpPr>
          <p:cNvPr id="345092" name="Rectangle 4"/>
          <p:cNvSpPr>
            <a:spLocks noGrp="1" noChangeArrowheads="1"/>
          </p:cNvSpPr>
          <p:nvPr>
            <p:ph type="title"/>
          </p:nvPr>
        </p:nvSpPr>
        <p:spPr/>
        <p:txBody>
          <a:bodyPr/>
          <a:lstStyle/>
          <a:p>
            <a:r>
              <a:rPr lang="en-US" altLang="af-ZA"/>
              <a:t>Retrieving Records </a:t>
            </a:r>
            <a:br>
              <a:rPr lang="en-US" altLang="af-ZA"/>
            </a:br>
            <a:r>
              <a:rPr lang="en-US" altLang="af-ZA"/>
              <a:t>with Nonequijoins</a:t>
            </a:r>
          </a:p>
        </p:txBody>
      </p:sp>
      <p:sp>
        <p:nvSpPr>
          <p:cNvPr id="345093" name="Rectangle 5"/>
          <p:cNvSpPr>
            <a:spLocks noChangeArrowheads="1"/>
          </p:cNvSpPr>
          <p:nvPr/>
        </p:nvSpPr>
        <p:spPr bwMode="gray">
          <a:xfrm>
            <a:off x="4171950" y="2743200"/>
            <a:ext cx="1485900" cy="1885950"/>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sp>
        <p:nvSpPr>
          <p:cNvPr id="345095" name="Text Box 7"/>
          <p:cNvSpPr txBox="1">
            <a:spLocks noChangeArrowheads="1"/>
          </p:cNvSpPr>
          <p:nvPr/>
        </p:nvSpPr>
        <p:spPr bwMode="auto">
          <a:xfrm>
            <a:off x="3028951" y="4629151"/>
            <a:ext cx="275035" cy="29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9525" tIns="9525" rIns="9525" bIns="9525">
            <a:spAutoFit/>
          </a:bodyPr>
          <a:lstStyle>
            <a:lvl1pPr algn="l" defTabSz="822325">
              <a:spcBef>
                <a:spcPct val="0"/>
              </a:spcBef>
              <a:defRPr sz="2400">
                <a:solidFill>
                  <a:schemeClr val="tx1"/>
                </a:solidFill>
                <a:latin typeface="Times New Roman" charset="0"/>
              </a:defRPr>
            </a:lvl1pPr>
            <a:lvl2pPr marL="411163" algn="l" defTabSz="822325">
              <a:spcBef>
                <a:spcPct val="0"/>
              </a:spcBef>
              <a:defRPr sz="2400">
                <a:solidFill>
                  <a:schemeClr val="tx1"/>
                </a:solidFill>
                <a:latin typeface="Times New Roman" charset="0"/>
              </a:defRPr>
            </a:lvl2pPr>
            <a:lvl3pPr marL="822325" algn="l" defTabSz="822325">
              <a:spcBef>
                <a:spcPct val="0"/>
              </a:spcBef>
              <a:defRPr sz="2400">
                <a:solidFill>
                  <a:schemeClr val="tx1"/>
                </a:solidFill>
                <a:latin typeface="Times New Roman" charset="0"/>
              </a:defRPr>
            </a:lvl3pPr>
            <a:lvl4pPr marL="1235075" algn="l" defTabSz="822325">
              <a:spcBef>
                <a:spcPct val="0"/>
              </a:spcBef>
              <a:defRPr sz="2400">
                <a:solidFill>
                  <a:schemeClr val="tx1"/>
                </a:solidFill>
                <a:latin typeface="Times New Roman" charset="0"/>
              </a:defRPr>
            </a:lvl4pPr>
            <a:lvl5pPr marL="1646238" algn="l" defTabSz="822325">
              <a:spcBef>
                <a:spcPct val="0"/>
              </a:spcBef>
              <a:defRPr sz="2400">
                <a:solidFill>
                  <a:schemeClr val="tx1"/>
                </a:solidFill>
                <a:latin typeface="Times New Roman" charset="0"/>
              </a:defRPr>
            </a:lvl5pPr>
            <a:lvl6pPr marL="2103438" defTabSz="822325" fontAlgn="base">
              <a:spcBef>
                <a:spcPct val="0"/>
              </a:spcBef>
              <a:spcAft>
                <a:spcPct val="0"/>
              </a:spcAft>
              <a:defRPr sz="2400">
                <a:solidFill>
                  <a:schemeClr val="tx1"/>
                </a:solidFill>
                <a:latin typeface="Times New Roman" charset="0"/>
              </a:defRPr>
            </a:lvl6pPr>
            <a:lvl7pPr marL="2560638" defTabSz="822325" fontAlgn="base">
              <a:spcBef>
                <a:spcPct val="0"/>
              </a:spcBef>
              <a:spcAft>
                <a:spcPct val="0"/>
              </a:spcAft>
              <a:defRPr sz="2400">
                <a:solidFill>
                  <a:schemeClr val="tx1"/>
                </a:solidFill>
                <a:latin typeface="Times New Roman" charset="0"/>
              </a:defRPr>
            </a:lvl7pPr>
            <a:lvl8pPr marL="3017838" defTabSz="822325" fontAlgn="base">
              <a:spcBef>
                <a:spcPct val="0"/>
              </a:spcBef>
              <a:spcAft>
                <a:spcPct val="0"/>
              </a:spcAft>
              <a:defRPr sz="2400">
                <a:solidFill>
                  <a:schemeClr val="tx1"/>
                </a:solidFill>
                <a:latin typeface="Times New Roman" charset="0"/>
              </a:defRPr>
            </a:lvl8pPr>
            <a:lvl9pPr marL="3475038" defTabSz="822325" fontAlgn="base">
              <a:spcBef>
                <a:spcPct val="0"/>
              </a:spcBef>
              <a:spcAft>
                <a:spcPct val="0"/>
              </a:spcAft>
              <a:defRPr sz="2400">
                <a:solidFill>
                  <a:schemeClr val="tx1"/>
                </a:solidFill>
                <a:latin typeface="Times New Roman" charset="0"/>
              </a:defRPr>
            </a:lvl9pPr>
          </a:lstStyle>
          <a:p>
            <a:pPr algn="ctr">
              <a:buClr>
                <a:srgbClr val="000000"/>
              </a:buClr>
            </a:pPr>
            <a:r>
              <a:rPr lang="en-US" altLang="af-ZA" sz="1800">
                <a:latin typeface="Arial" charset="0"/>
              </a:rPr>
              <a:t>…</a:t>
            </a:r>
          </a:p>
        </p:txBody>
      </p:sp>
      <p:sp>
        <p:nvSpPr>
          <p:cNvPr id="345096" name="Rectangle 8"/>
          <p:cNvSpPr>
            <a:spLocks noChangeArrowheads="1"/>
          </p:cNvSpPr>
          <p:nvPr/>
        </p:nvSpPr>
        <p:spPr bwMode="gray">
          <a:xfrm>
            <a:off x="2530079" y="2193131"/>
            <a:ext cx="3943350" cy="420291"/>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spTree>
    <p:extLst>
      <p:ext uri="{BB962C8B-B14F-4D97-AF65-F5344CB8AC3E}">
        <p14:creationId xmlns:p14="http://schemas.microsoft.com/office/powerpoint/2010/main" val="3151172909"/>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150" name="Picture 14" descr="C:\project-SQLFund1\images\img-06-2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771651" y="1768080"/>
            <a:ext cx="2083594" cy="1577578"/>
          </a:xfrm>
          <a:prstGeom prst="rect">
            <a:avLst/>
          </a:prstGeom>
          <a:noFill/>
          <a:extLst>
            <a:ext uri="{909E8E84-426E-40DD-AFC4-6F175D3DCCD1}">
              <a14:hiddenFill xmlns:a14="http://schemas.microsoft.com/office/drawing/2010/main">
                <a:solidFill>
                  <a:srgbClr val="FFFFFF"/>
                </a:solidFill>
              </a14:hiddenFill>
            </a:ext>
          </a:extLst>
        </p:spPr>
      </p:pic>
      <p:sp>
        <p:nvSpPr>
          <p:cNvPr id="347138" name="Rectangle 2"/>
          <p:cNvSpPr>
            <a:spLocks noGrp="1" noChangeArrowheads="1"/>
          </p:cNvSpPr>
          <p:nvPr>
            <p:ph type="title"/>
          </p:nvPr>
        </p:nvSpPr>
        <p:spPr/>
        <p:txBody>
          <a:bodyPr/>
          <a:lstStyle/>
          <a:p>
            <a:r>
              <a:rPr lang="en-US" altLang="af-ZA" dirty="0"/>
              <a:t>Returning Records with No Direct Match </a:t>
            </a:r>
            <a:br>
              <a:rPr lang="en-US" altLang="af-ZA" dirty="0"/>
            </a:br>
            <a:r>
              <a:rPr lang="en-US" altLang="af-ZA" dirty="0"/>
              <a:t>with Outer Joins</a:t>
            </a:r>
          </a:p>
        </p:txBody>
      </p:sp>
      <p:sp>
        <p:nvSpPr>
          <p:cNvPr id="347139" name="Rectangle 3"/>
          <p:cNvSpPr>
            <a:spLocks noChangeArrowheads="1"/>
          </p:cNvSpPr>
          <p:nvPr/>
        </p:nvSpPr>
        <p:spPr bwMode="auto">
          <a:xfrm>
            <a:off x="4502944" y="1543050"/>
            <a:ext cx="1178207" cy="30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algn="l" eaLnBrk="0" hangingPunct="0">
              <a:spcBef>
                <a:spcPct val="0"/>
              </a:spcBef>
              <a:buClrTx/>
              <a:buFontTx/>
              <a:buNone/>
            </a:pPr>
            <a:r>
              <a:rPr lang="en-US" altLang="af-ZA" sz="1500">
                <a:latin typeface="Courier New" pitchFamily="49" charset="0"/>
              </a:rPr>
              <a:t>EMPLOYEES</a:t>
            </a:r>
          </a:p>
        </p:txBody>
      </p:sp>
      <p:sp>
        <p:nvSpPr>
          <p:cNvPr id="347140" name="Rectangle 4"/>
          <p:cNvSpPr>
            <a:spLocks noChangeArrowheads="1"/>
          </p:cNvSpPr>
          <p:nvPr/>
        </p:nvSpPr>
        <p:spPr bwMode="auto">
          <a:xfrm>
            <a:off x="1734742" y="1543050"/>
            <a:ext cx="1401365" cy="30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p>
            <a:pPr algn="l" eaLnBrk="0" hangingPunct="0">
              <a:spcBef>
                <a:spcPct val="0"/>
              </a:spcBef>
              <a:buClrTx/>
              <a:buFontTx/>
              <a:buNone/>
            </a:pPr>
            <a:r>
              <a:rPr lang="en-US" altLang="af-ZA" sz="1500">
                <a:latin typeface="Courier New" pitchFamily="49" charset="0"/>
              </a:rPr>
              <a:t>DEPARTMENTS</a:t>
            </a:r>
          </a:p>
        </p:txBody>
      </p:sp>
      <p:sp>
        <p:nvSpPr>
          <p:cNvPr id="347141" name="Rectangle 5"/>
          <p:cNvSpPr>
            <a:spLocks noChangeArrowheads="1"/>
          </p:cNvSpPr>
          <p:nvPr/>
        </p:nvSpPr>
        <p:spPr bwMode="auto">
          <a:xfrm>
            <a:off x="1190171" y="4528522"/>
            <a:ext cx="6850743" cy="93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9056" tIns="34529" rIns="69056" bIns="34529">
            <a:spAutoFit/>
          </a:bodyPr>
          <a:lstStyle/>
          <a:p>
            <a:pPr algn="l" eaLnBrk="0" hangingPunct="0">
              <a:spcBef>
                <a:spcPct val="0"/>
              </a:spcBef>
              <a:buClrTx/>
              <a:buFontTx/>
              <a:buNone/>
            </a:pPr>
            <a:r>
              <a:rPr lang="en-US" altLang="af-ZA" sz="1400" dirty="0"/>
              <a:t>There are no employees in department 190. </a:t>
            </a:r>
          </a:p>
          <a:p>
            <a:pPr marL="214313" lvl="1" indent="-214313" eaLnBrk="0" hangingPunct="0">
              <a:buFont typeface="Arial" panose="020B0604020202020204" pitchFamily="34" charset="0"/>
              <a:buChar char="•"/>
            </a:pPr>
            <a:r>
              <a:rPr lang="en-US" altLang="af-ZA" sz="1400" dirty="0"/>
              <a:t>To return the department record that does not have any employees or employees that do not have an assigned department, you can use an outer join.</a:t>
            </a:r>
          </a:p>
          <a:p>
            <a:pPr algn="l" eaLnBrk="0" hangingPunct="0">
              <a:spcBef>
                <a:spcPct val="0"/>
              </a:spcBef>
              <a:buClrTx/>
              <a:buFontTx/>
              <a:buNone/>
            </a:pPr>
            <a:endParaRPr lang="en-US" altLang="af-ZA" sz="1400" dirty="0"/>
          </a:p>
        </p:txBody>
      </p:sp>
      <p:sp>
        <p:nvSpPr>
          <p:cNvPr id="347144" name="Rectangle 8"/>
          <p:cNvSpPr>
            <a:spLocks noChangeArrowheads="1"/>
          </p:cNvSpPr>
          <p:nvPr/>
        </p:nvSpPr>
        <p:spPr bwMode="gray">
          <a:xfrm>
            <a:off x="2857501" y="3139679"/>
            <a:ext cx="1002506" cy="171450"/>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sp>
        <p:nvSpPr>
          <p:cNvPr id="347147" name="Text Box 11"/>
          <p:cNvSpPr txBox="1">
            <a:spLocks noChangeArrowheads="1"/>
          </p:cNvSpPr>
          <p:nvPr/>
        </p:nvSpPr>
        <p:spPr bwMode="auto">
          <a:xfrm>
            <a:off x="4629151" y="3539729"/>
            <a:ext cx="275035" cy="29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9525" tIns="9525" rIns="9525" bIns="9525">
            <a:spAutoFit/>
          </a:bodyPr>
          <a:lstStyle>
            <a:lvl1pPr algn="l" defTabSz="822325">
              <a:spcBef>
                <a:spcPct val="0"/>
              </a:spcBef>
              <a:defRPr sz="2400">
                <a:solidFill>
                  <a:schemeClr val="tx1"/>
                </a:solidFill>
                <a:latin typeface="Times New Roman" charset="0"/>
              </a:defRPr>
            </a:lvl1pPr>
            <a:lvl2pPr marL="411163" algn="l" defTabSz="822325">
              <a:spcBef>
                <a:spcPct val="0"/>
              </a:spcBef>
              <a:defRPr sz="2400">
                <a:solidFill>
                  <a:schemeClr val="tx1"/>
                </a:solidFill>
                <a:latin typeface="Times New Roman" charset="0"/>
              </a:defRPr>
            </a:lvl2pPr>
            <a:lvl3pPr marL="822325" algn="l" defTabSz="822325">
              <a:spcBef>
                <a:spcPct val="0"/>
              </a:spcBef>
              <a:defRPr sz="2400">
                <a:solidFill>
                  <a:schemeClr val="tx1"/>
                </a:solidFill>
                <a:latin typeface="Times New Roman" charset="0"/>
              </a:defRPr>
            </a:lvl3pPr>
            <a:lvl4pPr marL="1235075" algn="l" defTabSz="822325">
              <a:spcBef>
                <a:spcPct val="0"/>
              </a:spcBef>
              <a:defRPr sz="2400">
                <a:solidFill>
                  <a:schemeClr val="tx1"/>
                </a:solidFill>
                <a:latin typeface="Times New Roman" charset="0"/>
              </a:defRPr>
            </a:lvl4pPr>
            <a:lvl5pPr marL="1646238" algn="l" defTabSz="822325">
              <a:spcBef>
                <a:spcPct val="0"/>
              </a:spcBef>
              <a:defRPr sz="2400">
                <a:solidFill>
                  <a:schemeClr val="tx1"/>
                </a:solidFill>
                <a:latin typeface="Times New Roman" charset="0"/>
              </a:defRPr>
            </a:lvl5pPr>
            <a:lvl6pPr marL="2103438" defTabSz="822325" fontAlgn="base">
              <a:spcBef>
                <a:spcPct val="0"/>
              </a:spcBef>
              <a:spcAft>
                <a:spcPct val="0"/>
              </a:spcAft>
              <a:defRPr sz="2400">
                <a:solidFill>
                  <a:schemeClr val="tx1"/>
                </a:solidFill>
                <a:latin typeface="Times New Roman" charset="0"/>
              </a:defRPr>
            </a:lvl6pPr>
            <a:lvl7pPr marL="2560638" defTabSz="822325" fontAlgn="base">
              <a:spcBef>
                <a:spcPct val="0"/>
              </a:spcBef>
              <a:spcAft>
                <a:spcPct val="0"/>
              </a:spcAft>
              <a:defRPr sz="2400">
                <a:solidFill>
                  <a:schemeClr val="tx1"/>
                </a:solidFill>
                <a:latin typeface="Times New Roman" charset="0"/>
              </a:defRPr>
            </a:lvl7pPr>
            <a:lvl8pPr marL="3017838" defTabSz="822325" fontAlgn="base">
              <a:spcBef>
                <a:spcPct val="0"/>
              </a:spcBef>
              <a:spcAft>
                <a:spcPct val="0"/>
              </a:spcAft>
              <a:defRPr sz="2400">
                <a:solidFill>
                  <a:schemeClr val="tx1"/>
                </a:solidFill>
                <a:latin typeface="Times New Roman" charset="0"/>
              </a:defRPr>
            </a:lvl8pPr>
            <a:lvl9pPr marL="3475038" defTabSz="822325" fontAlgn="base">
              <a:spcBef>
                <a:spcPct val="0"/>
              </a:spcBef>
              <a:spcAft>
                <a:spcPct val="0"/>
              </a:spcAft>
              <a:defRPr sz="2400">
                <a:solidFill>
                  <a:schemeClr val="tx1"/>
                </a:solidFill>
                <a:latin typeface="Times New Roman" charset="0"/>
              </a:defRPr>
            </a:lvl9pPr>
          </a:lstStyle>
          <a:p>
            <a:pPr algn="ctr">
              <a:buClr>
                <a:srgbClr val="000000"/>
              </a:buClr>
            </a:pPr>
            <a:r>
              <a:rPr lang="en-US" altLang="af-ZA" sz="1800">
                <a:latin typeface="Arial" charset="0"/>
              </a:rPr>
              <a:t>…</a:t>
            </a:r>
          </a:p>
        </p:txBody>
      </p:sp>
      <p:sp>
        <p:nvSpPr>
          <p:cNvPr id="347148" name="Freeform 12"/>
          <p:cNvSpPr>
            <a:spLocks/>
          </p:cNvSpPr>
          <p:nvPr/>
        </p:nvSpPr>
        <p:spPr bwMode="auto">
          <a:xfrm>
            <a:off x="3600450" y="3311129"/>
            <a:ext cx="728663" cy="1151334"/>
          </a:xfrm>
          <a:custGeom>
            <a:avLst/>
            <a:gdLst>
              <a:gd name="T0" fmla="*/ 383 w 384"/>
              <a:gd name="T1" fmla="*/ 528 h 529"/>
              <a:gd name="T2" fmla="*/ 0 w 384"/>
              <a:gd name="T3" fmla="*/ 528 h 529"/>
              <a:gd name="T4" fmla="*/ 0 w 384"/>
              <a:gd name="T5" fmla="*/ 480 h 529"/>
              <a:gd name="T6" fmla="*/ 0 w 384"/>
              <a:gd name="T7" fmla="*/ 408 h 529"/>
              <a:gd name="T8" fmla="*/ 0 w 384"/>
              <a:gd name="T9" fmla="*/ 0 h 529"/>
            </a:gdLst>
            <a:ahLst/>
            <a:cxnLst>
              <a:cxn ang="0">
                <a:pos x="T0" y="T1"/>
              </a:cxn>
              <a:cxn ang="0">
                <a:pos x="T2" y="T3"/>
              </a:cxn>
              <a:cxn ang="0">
                <a:pos x="T4" y="T5"/>
              </a:cxn>
              <a:cxn ang="0">
                <a:pos x="T6" y="T7"/>
              </a:cxn>
              <a:cxn ang="0">
                <a:pos x="T8" y="T9"/>
              </a:cxn>
            </a:cxnLst>
            <a:rect l="0" t="0" r="r" b="b"/>
            <a:pathLst>
              <a:path w="384" h="529">
                <a:moveTo>
                  <a:pt x="383" y="528"/>
                </a:moveTo>
                <a:lnTo>
                  <a:pt x="0" y="528"/>
                </a:lnTo>
                <a:lnTo>
                  <a:pt x="0" y="480"/>
                </a:lnTo>
                <a:lnTo>
                  <a:pt x="0" y="408"/>
                </a:lnTo>
                <a:lnTo>
                  <a:pt x="0" y="0"/>
                </a:lnTo>
              </a:path>
            </a:pathLst>
          </a:custGeom>
          <a:noFill/>
          <a:ln w="28575" cap="rnd" cmpd="sng">
            <a:solidFill>
              <a:schemeClr val="tx1"/>
            </a:solidFill>
            <a:prstDash val="solid"/>
            <a:round/>
            <a:headEnd type="non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f-ZA" sz="1053"/>
          </a:p>
        </p:txBody>
      </p:sp>
      <p:pic>
        <p:nvPicPr>
          <p:cNvPr id="347151" name="Picture 15" descr="C:\project-SQLFund1\images\img-06-21a.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572000" y="1768080"/>
            <a:ext cx="2220516" cy="1920478"/>
          </a:xfrm>
          <a:prstGeom prst="rect">
            <a:avLst/>
          </a:prstGeom>
          <a:noFill/>
          <a:extLst>
            <a:ext uri="{909E8E84-426E-40DD-AFC4-6F175D3DCCD1}">
              <a14:hiddenFill xmlns:a14="http://schemas.microsoft.com/office/drawing/2010/main">
                <a:solidFill>
                  <a:srgbClr val="FFFFFF"/>
                </a:solidFill>
              </a14:hiddenFill>
            </a:ext>
          </a:extLst>
        </p:spPr>
      </p:pic>
      <p:pic>
        <p:nvPicPr>
          <p:cNvPr id="347152" name="Picture 16" descr="C:\project-SQLFund1\images\img-06-21b.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572001" y="3825479"/>
            <a:ext cx="2237185" cy="351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721326"/>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8" name="Rectangle 4"/>
          <p:cNvSpPr>
            <a:spLocks noGrp="1" noChangeArrowheads="1"/>
          </p:cNvSpPr>
          <p:nvPr>
            <p:ph type="title"/>
          </p:nvPr>
        </p:nvSpPr>
        <p:spPr/>
        <p:txBody>
          <a:bodyPr/>
          <a:lstStyle/>
          <a:p>
            <a:r>
              <a:rPr lang="en-US" altLang="af-ZA">
                <a:latin typeface="Courier New" pitchFamily="49" charset="0"/>
              </a:rPr>
              <a:t>INNER</a:t>
            </a:r>
            <a:r>
              <a:rPr lang="en-US" altLang="af-ZA"/>
              <a:t> Versus </a:t>
            </a:r>
            <a:r>
              <a:rPr lang="en-US" altLang="af-ZA">
                <a:latin typeface="Courier New" pitchFamily="49" charset="0"/>
              </a:rPr>
              <a:t>OUTER</a:t>
            </a:r>
            <a:r>
              <a:rPr lang="en-US" altLang="af-ZA"/>
              <a:t> Joins</a:t>
            </a:r>
          </a:p>
        </p:txBody>
      </p:sp>
      <p:sp>
        <p:nvSpPr>
          <p:cNvPr id="349189" name="Rectangle 5"/>
          <p:cNvSpPr>
            <a:spLocks noGrp="1" noChangeArrowheads="1"/>
          </p:cNvSpPr>
          <p:nvPr>
            <p:ph type="body" idx="1"/>
          </p:nvPr>
        </p:nvSpPr>
        <p:spPr>
          <a:xfrm>
            <a:off x="628649" y="1291326"/>
            <a:ext cx="8079921" cy="3977360"/>
          </a:xfrm>
        </p:spPr>
        <p:txBody>
          <a:bodyPr>
            <a:noAutofit/>
          </a:bodyPr>
          <a:lstStyle/>
          <a:p>
            <a:pPr lvl="1"/>
            <a:r>
              <a:rPr lang="en-US" altLang="af-ZA" sz="2400" dirty="0"/>
              <a:t>In SQL:1999, the join of two tables returning only matched rows is called an inner join.</a:t>
            </a:r>
          </a:p>
          <a:p>
            <a:pPr lvl="1"/>
            <a:r>
              <a:rPr lang="en-US" altLang="af-ZA" sz="2400" dirty="0"/>
              <a:t>A join between two tables that </a:t>
            </a:r>
            <a:r>
              <a:rPr lang="en-US" altLang="af-ZA" sz="2400" b="1" dirty="0"/>
              <a:t>returns the results of the inner join as well as the unmatched rows from the left </a:t>
            </a:r>
            <a:r>
              <a:rPr lang="en-US" altLang="af-ZA" sz="2400" dirty="0"/>
              <a:t>(or right) table is called a </a:t>
            </a:r>
            <a:r>
              <a:rPr lang="en-US" altLang="af-ZA" sz="2400" b="1" dirty="0"/>
              <a:t>left</a:t>
            </a:r>
            <a:r>
              <a:rPr lang="en-US" altLang="af-ZA" sz="2400" dirty="0"/>
              <a:t> (or right) </a:t>
            </a:r>
            <a:r>
              <a:rPr lang="en-US" altLang="af-ZA" sz="2400" b="1" dirty="0"/>
              <a:t>outer join</a:t>
            </a:r>
            <a:r>
              <a:rPr lang="en-US" altLang="af-ZA" sz="2400" dirty="0"/>
              <a:t>.</a:t>
            </a:r>
          </a:p>
          <a:p>
            <a:pPr lvl="1"/>
            <a:r>
              <a:rPr lang="en-US" altLang="af-ZA" sz="2400" dirty="0"/>
              <a:t>A join between two tables that </a:t>
            </a:r>
            <a:r>
              <a:rPr lang="en-US" altLang="af-ZA" sz="2400" b="1" dirty="0"/>
              <a:t>returns the results of an inner join as well as the results of a left and right join</a:t>
            </a:r>
            <a:r>
              <a:rPr lang="en-US" altLang="af-ZA" sz="2400" dirty="0"/>
              <a:t> is a </a:t>
            </a:r>
            <a:r>
              <a:rPr lang="en-US" altLang="af-ZA" sz="2400" b="1" dirty="0"/>
              <a:t>full outer join</a:t>
            </a:r>
            <a:r>
              <a:rPr lang="en-US" altLang="af-ZA" sz="2400" dirty="0"/>
              <a:t>.</a:t>
            </a:r>
          </a:p>
        </p:txBody>
      </p:sp>
    </p:spTree>
    <p:extLst>
      <p:ext uri="{BB962C8B-B14F-4D97-AF65-F5344CB8AC3E}">
        <p14:creationId xmlns:p14="http://schemas.microsoft.com/office/powerpoint/2010/main" val="28673665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244" name="Picture 12" descr="C:\project-SQLFund1\images\img-06-23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914650" y="3829050"/>
            <a:ext cx="3206354" cy="728663"/>
          </a:xfrm>
          <a:prstGeom prst="rect">
            <a:avLst/>
          </a:prstGeom>
          <a:noFill/>
          <a:extLst>
            <a:ext uri="{909E8E84-426E-40DD-AFC4-6F175D3DCCD1}">
              <a14:hiddenFill xmlns:a14="http://schemas.microsoft.com/office/drawing/2010/main">
                <a:solidFill>
                  <a:srgbClr val="FFFFFF"/>
                </a:solidFill>
              </a14:hiddenFill>
            </a:ext>
          </a:extLst>
        </p:spPr>
      </p:pic>
      <p:sp>
        <p:nvSpPr>
          <p:cNvPr id="351234" name="Rectangle 2"/>
          <p:cNvSpPr>
            <a:spLocks noChangeArrowheads="1"/>
          </p:cNvSpPr>
          <p:nvPr/>
        </p:nvSpPr>
        <p:spPr bwMode="blackGray">
          <a:xfrm>
            <a:off x="1793082" y="1666875"/>
            <a:ext cx="5464969" cy="663179"/>
          </a:xfrm>
          <a:prstGeom prst="rect">
            <a:avLst/>
          </a:prstGeom>
          <a:solidFill>
            <a:schemeClr val="accent1"/>
          </a:solidFill>
          <a:ln w="28575">
            <a:solidFill>
              <a:srgbClr val="000000"/>
            </a:solidFill>
            <a:miter lim="800000"/>
            <a:headEnd/>
            <a:tailEnd/>
          </a:ln>
          <a:effectLst/>
          <a:extLst>
            <a:ext uri="{AF507438-7753-43E0-B8FC-AC1667EBCBE1}">
              <a14:hiddenEffects xmlns:a14="http://schemas.microsoft.com/office/drawing/2010/main">
                <a:effectLst>
                  <a:outerShdw dist="89803" dir="2700000" algn="ctr" rotWithShape="0">
                    <a:srgbClr val="000000"/>
                  </a:outerShdw>
                </a:effectLst>
              </a14:hiddenEffects>
            </a:ext>
          </a:extLst>
        </p:spPr>
        <p:txBody>
          <a:bodyPr wrap="none" lIns="69056" tIns="34529" rIns="69056" bIns="34529" anchor="ctr"/>
          <a:lstStyle>
            <a:lvl1pPr algn="l">
              <a:spcBef>
                <a:spcPct val="0"/>
              </a:spcBef>
              <a:tabLst>
                <a:tab pos="1200150" algn="l"/>
              </a:tabLst>
              <a:defRPr sz="2400">
                <a:solidFill>
                  <a:schemeClr val="tx1"/>
                </a:solidFill>
                <a:latin typeface="Times New Roman" charset="0"/>
              </a:defRPr>
            </a:lvl1pPr>
            <a:lvl2pPr algn="l">
              <a:spcBef>
                <a:spcPct val="0"/>
              </a:spcBef>
              <a:tabLst>
                <a:tab pos="1200150" algn="l"/>
              </a:tabLst>
              <a:defRPr sz="2400">
                <a:solidFill>
                  <a:schemeClr val="tx1"/>
                </a:solidFill>
                <a:latin typeface="Times New Roman" charset="0"/>
              </a:defRPr>
            </a:lvl2pPr>
            <a:lvl3pPr algn="l">
              <a:spcBef>
                <a:spcPct val="0"/>
              </a:spcBef>
              <a:tabLst>
                <a:tab pos="1200150" algn="l"/>
              </a:tabLst>
              <a:defRPr sz="2400">
                <a:solidFill>
                  <a:schemeClr val="tx1"/>
                </a:solidFill>
                <a:latin typeface="Times New Roman" charset="0"/>
              </a:defRPr>
            </a:lvl3pPr>
            <a:lvl4pPr algn="l">
              <a:spcBef>
                <a:spcPct val="0"/>
              </a:spcBef>
              <a:tabLst>
                <a:tab pos="1200150" algn="l"/>
              </a:tabLst>
              <a:defRPr sz="2400">
                <a:solidFill>
                  <a:schemeClr val="tx1"/>
                </a:solidFill>
                <a:latin typeface="Times New Roman" charset="0"/>
              </a:defRPr>
            </a:lvl4pPr>
            <a:lvl5pPr algn="l">
              <a:spcBef>
                <a:spcPct val="0"/>
              </a:spcBef>
              <a:tabLst>
                <a:tab pos="1200150" algn="l"/>
              </a:tabLst>
              <a:defRPr sz="2400">
                <a:solidFill>
                  <a:schemeClr val="tx1"/>
                </a:solidFill>
                <a:latin typeface="Times New Roman" charset="0"/>
              </a:defRPr>
            </a:lvl5pPr>
            <a:lvl6pPr fontAlgn="base">
              <a:spcBef>
                <a:spcPct val="0"/>
              </a:spcBef>
              <a:spcAft>
                <a:spcPct val="0"/>
              </a:spcAft>
              <a:tabLst>
                <a:tab pos="1200150" algn="l"/>
              </a:tabLst>
              <a:defRPr sz="2400">
                <a:solidFill>
                  <a:schemeClr val="tx1"/>
                </a:solidFill>
                <a:latin typeface="Times New Roman" charset="0"/>
              </a:defRPr>
            </a:lvl6pPr>
            <a:lvl7pPr fontAlgn="base">
              <a:spcBef>
                <a:spcPct val="0"/>
              </a:spcBef>
              <a:spcAft>
                <a:spcPct val="0"/>
              </a:spcAft>
              <a:tabLst>
                <a:tab pos="1200150" algn="l"/>
              </a:tabLst>
              <a:defRPr sz="2400">
                <a:solidFill>
                  <a:schemeClr val="tx1"/>
                </a:solidFill>
                <a:latin typeface="Times New Roman" charset="0"/>
              </a:defRPr>
            </a:lvl7pPr>
            <a:lvl8pPr fontAlgn="base">
              <a:spcBef>
                <a:spcPct val="0"/>
              </a:spcBef>
              <a:spcAft>
                <a:spcPct val="0"/>
              </a:spcAft>
              <a:tabLst>
                <a:tab pos="1200150" algn="l"/>
              </a:tabLst>
              <a:defRPr sz="2400">
                <a:solidFill>
                  <a:schemeClr val="tx1"/>
                </a:solidFill>
                <a:latin typeface="Times New Roman" charset="0"/>
              </a:defRPr>
            </a:lvl8pPr>
            <a:lvl9pPr fontAlgn="base">
              <a:spcBef>
                <a:spcPct val="0"/>
              </a:spcBef>
              <a:spcAft>
                <a:spcPct val="0"/>
              </a:spcAft>
              <a:tabLst>
                <a:tab pos="1200150" algn="l"/>
              </a:tabLst>
              <a:defRPr sz="2400">
                <a:solidFill>
                  <a:schemeClr val="tx1"/>
                </a:solidFill>
                <a:latin typeface="Times New Roman" charset="0"/>
              </a:defRPr>
            </a:lvl9pPr>
          </a:lstStyle>
          <a:p>
            <a:pPr eaLnBrk="0" hangingPunct="0">
              <a:buClrTx/>
              <a:buFontTx/>
              <a:buNone/>
            </a:pPr>
            <a:r>
              <a:rPr lang="en-US" altLang="af-ZA" sz="1200">
                <a:solidFill>
                  <a:srgbClr val="000000"/>
                </a:solidFill>
                <a:latin typeface="Courier New" pitchFamily="49" charset="0"/>
              </a:rPr>
              <a:t>SELECT e.last_name, e.department_id, d.department_name</a:t>
            </a:r>
          </a:p>
          <a:p>
            <a:pPr eaLnBrk="0" hangingPunct="0">
              <a:buClrTx/>
              <a:buFontTx/>
              <a:buNone/>
            </a:pPr>
            <a:r>
              <a:rPr lang="en-US" altLang="af-ZA" sz="1200">
                <a:solidFill>
                  <a:srgbClr val="000000"/>
                </a:solidFill>
                <a:latin typeface="Courier New" pitchFamily="49" charset="0"/>
              </a:rPr>
              <a:t>FROM   employees e LEFT OUTER JOIN departments d</a:t>
            </a:r>
          </a:p>
          <a:p>
            <a:pPr eaLnBrk="0" hangingPunct="0">
              <a:buClrTx/>
              <a:buFontTx/>
              <a:buNone/>
            </a:pPr>
            <a:r>
              <a:rPr lang="en-US" altLang="af-ZA" sz="1200">
                <a:solidFill>
                  <a:srgbClr val="000000"/>
                </a:solidFill>
                <a:latin typeface="Courier New" pitchFamily="49" charset="0"/>
              </a:rPr>
              <a:t>ON   (e.department_id = d.department_id) ;</a:t>
            </a:r>
          </a:p>
        </p:txBody>
      </p:sp>
      <p:sp>
        <p:nvSpPr>
          <p:cNvPr id="351236" name="Rectangle 4"/>
          <p:cNvSpPr>
            <a:spLocks noGrp="1" noChangeArrowheads="1"/>
          </p:cNvSpPr>
          <p:nvPr>
            <p:ph type="title"/>
          </p:nvPr>
        </p:nvSpPr>
        <p:spPr/>
        <p:txBody>
          <a:bodyPr/>
          <a:lstStyle/>
          <a:p>
            <a:r>
              <a:rPr lang="en-US" altLang="af-ZA">
                <a:latin typeface="Courier New" pitchFamily="49" charset="0"/>
              </a:rPr>
              <a:t>LEFT</a:t>
            </a:r>
            <a:r>
              <a:rPr lang="en-US" altLang="af-ZA"/>
              <a:t> </a:t>
            </a:r>
            <a:r>
              <a:rPr lang="en-US" altLang="af-ZA">
                <a:latin typeface="Courier New" pitchFamily="49" charset="0"/>
              </a:rPr>
              <a:t>OUTER</a:t>
            </a:r>
            <a:r>
              <a:rPr lang="en-US" altLang="af-ZA"/>
              <a:t> </a:t>
            </a:r>
            <a:r>
              <a:rPr lang="en-US" altLang="af-ZA">
                <a:latin typeface="Courier New" pitchFamily="49" charset="0"/>
              </a:rPr>
              <a:t>JOIN</a:t>
            </a:r>
          </a:p>
        </p:txBody>
      </p:sp>
      <p:sp>
        <p:nvSpPr>
          <p:cNvPr id="351237" name="Rectangle 5"/>
          <p:cNvSpPr>
            <a:spLocks noChangeArrowheads="1"/>
          </p:cNvSpPr>
          <p:nvPr/>
        </p:nvSpPr>
        <p:spPr bwMode="gray">
          <a:xfrm>
            <a:off x="2914650" y="4343400"/>
            <a:ext cx="3200400" cy="17145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sp>
        <p:nvSpPr>
          <p:cNvPr id="351240" name="Text Box 8"/>
          <p:cNvSpPr txBox="1">
            <a:spLocks noChangeArrowheads="1"/>
          </p:cNvSpPr>
          <p:nvPr/>
        </p:nvSpPr>
        <p:spPr bwMode="auto">
          <a:xfrm>
            <a:off x="2914651" y="3543301"/>
            <a:ext cx="275035" cy="29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9525" tIns="9525" rIns="9525" bIns="9525">
            <a:spAutoFit/>
          </a:bodyPr>
          <a:lstStyle>
            <a:lvl1pPr algn="l" defTabSz="822325">
              <a:spcBef>
                <a:spcPct val="0"/>
              </a:spcBef>
              <a:defRPr sz="2400">
                <a:solidFill>
                  <a:schemeClr val="tx1"/>
                </a:solidFill>
                <a:latin typeface="Times New Roman" charset="0"/>
              </a:defRPr>
            </a:lvl1pPr>
            <a:lvl2pPr marL="411163" algn="l" defTabSz="822325">
              <a:spcBef>
                <a:spcPct val="0"/>
              </a:spcBef>
              <a:defRPr sz="2400">
                <a:solidFill>
                  <a:schemeClr val="tx1"/>
                </a:solidFill>
                <a:latin typeface="Times New Roman" charset="0"/>
              </a:defRPr>
            </a:lvl2pPr>
            <a:lvl3pPr marL="822325" algn="l" defTabSz="822325">
              <a:spcBef>
                <a:spcPct val="0"/>
              </a:spcBef>
              <a:defRPr sz="2400">
                <a:solidFill>
                  <a:schemeClr val="tx1"/>
                </a:solidFill>
                <a:latin typeface="Times New Roman" charset="0"/>
              </a:defRPr>
            </a:lvl3pPr>
            <a:lvl4pPr marL="1235075" algn="l" defTabSz="822325">
              <a:spcBef>
                <a:spcPct val="0"/>
              </a:spcBef>
              <a:defRPr sz="2400">
                <a:solidFill>
                  <a:schemeClr val="tx1"/>
                </a:solidFill>
                <a:latin typeface="Times New Roman" charset="0"/>
              </a:defRPr>
            </a:lvl4pPr>
            <a:lvl5pPr marL="1646238" algn="l" defTabSz="822325">
              <a:spcBef>
                <a:spcPct val="0"/>
              </a:spcBef>
              <a:defRPr sz="2400">
                <a:solidFill>
                  <a:schemeClr val="tx1"/>
                </a:solidFill>
                <a:latin typeface="Times New Roman" charset="0"/>
              </a:defRPr>
            </a:lvl5pPr>
            <a:lvl6pPr marL="2103438" defTabSz="822325" fontAlgn="base">
              <a:spcBef>
                <a:spcPct val="0"/>
              </a:spcBef>
              <a:spcAft>
                <a:spcPct val="0"/>
              </a:spcAft>
              <a:defRPr sz="2400">
                <a:solidFill>
                  <a:schemeClr val="tx1"/>
                </a:solidFill>
                <a:latin typeface="Times New Roman" charset="0"/>
              </a:defRPr>
            </a:lvl6pPr>
            <a:lvl7pPr marL="2560638" defTabSz="822325" fontAlgn="base">
              <a:spcBef>
                <a:spcPct val="0"/>
              </a:spcBef>
              <a:spcAft>
                <a:spcPct val="0"/>
              </a:spcAft>
              <a:defRPr sz="2400">
                <a:solidFill>
                  <a:schemeClr val="tx1"/>
                </a:solidFill>
                <a:latin typeface="Times New Roman" charset="0"/>
              </a:defRPr>
            </a:lvl7pPr>
            <a:lvl8pPr marL="3017838" defTabSz="822325" fontAlgn="base">
              <a:spcBef>
                <a:spcPct val="0"/>
              </a:spcBef>
              <a:spcAft>
                <a:spcPct val="0"/>
              </a:spcAft>
              <a:defRPr sz="2400">
                <a:solidFill>
                  <a:schemeClr val="tx1"/>
                </a:solidFill>
                <a:latin typeface="Times New Roman" charset="0"/>
              </a:defRPr>
            </a:lvl8pPr>
            <a:lvl9pPr marL="3475038" defTabSz="822325" fontAlgn="base">
              <a:spcBef>
                <a:spcPct val="0"/>
              </a:spcBef>
              <a:spcAft>
                <a:spcPct val="0"/>
              </a:spcAft>
              <a:defRPr sz="2400">
                <a:solidFill>
                  <a:schemeClr val="tx1"/>
                </a:solidFill>
                <a:latin typeface="Times New Roman" charset="0"/>
              </a:defRPr>
            </a:lvl9pPr>
          </a:lstStyle>
          <a:p>
            <a:pPr algn="ctr">
              <a:buClr>
                <a:srgbClr val="000000"/>
              </a:buClr>
            </a:pPr>
            <a:r>
              <a:rPr lang="en-US" altLang="af-ZA" sz="1800">
                <a:latin typeface="Arial" charset="0"/>
              </a:rPr>
              <a:t>…</a:t>
            </a:r>
          </a:p>
        </p:txBody>
      </p:sp>
      <p:sp>
        <p:nvSpPr>
          <p:cNvPr id="351241" name="Rectangle 9"/>
          <p:cNvSpPr>
            <a:spLocks noChangeArrowheads="1"/>
          </p:cNvSpPr>
          <p:nvPr/>
        </p:nvSpPr>
        <p:spPr bwMode="gray">
          <a:xfrm>
            <a:off x="3540920" y="1902619"/>
            <a:ext cx="2793206" cy="163116"/>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pic>
        <p:nvPicPr>
          <p:cNvPr id="351243" name="Picture 11" descr="C:\project-SQLFund1\images\img-06-2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914651" y="2571750"/>
            <a:ext cx="3223022" cy="10632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06287" y="4659868"/>
            <a:ext cx="6110514" cy="738664"/>
          </a:xfrm>
          <a:prstGeom prst="rect">
            <a:avLst/>
          </a:prstGeom>
          <a:noFill/>
        </p:spPr>
        <p:txBody>
          <a:bodyPr wrap="square" rtlCol="0">
            <a:spAutoFit/>
          </a:bodyPr>
          <a:lstStyle/>
          <a:p>
            <a:pPr marL="0" lvl="1"/>
            <a:r>
              <a:rPr lang="en-US" altLang="af-ZA" sz="1400" dirty="0"/>
              <a:t>This query retrieves all rows in the </a:t>
            </a:r>
            <a:r>
              <a:rPr lang="en-US" altLang="af-ZA" sz="1400" dirty="0">
                <a:latin typeface="Courier New" pitchFamily="49" charset="0"/>
              </a:rPr>
              <a:t>EMPLOYEES</a:t>
            </a:r>
            <a:r>
              <a:rPr lang="en-US" altLang="af-ZA" sz="1400" dirty="0"/>
              <a:t> table, which is the left table, </a:t>
            </a:r>
          </a:p>
          <a:p>
            <a:pPr marL="0" lvl="1"/>
            <a:r>
              <a:rPr lang="en-US" altLang="af-ZA" sz="1400" dirty="0"/>
              <a:t>even if there is no match in the </a:t>
            </a:r>
            <a:r>
              <a:rPr lang="en-US" altLang="af-ZA" sz="1400" dirty="0">
                <a:latin typeface="Courier New" pitchFamily="49" charset="0"/>
              </a:rPr>
              <a:t>DEPARTMENTS</a:t>
            </a:r>
            <a:r>
              <a:rPr lang="en-US" altLang="af-ZA" sz="1400" dirty="0"/>
              <a:t> table.</a:t>
            </a:r>
          </a:p>
          <a:p>
            <a:endParaRPr lang="af-ZA" sz="1400" dirty="0"/>
          </a:p>
        </p:txBody>
      </p:sp>
    </p:spTree>
    <p:extLst>
      <p:ext uri="{BB962C8B-B14F-4D97-AF65-F5344CB8AC3E}">
        <p14:creationId xmlns:p14="http://schemas.microsoft.com/office/powerpoint/2010/main" val="51440902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294" name="Picture 14" descr="C:\project-SQLFund1\images\newimagestobefixedduringvt\img629b.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101" y="3600450"/>
            <a:ext cx="3008710" cy="548879"/>
          </a:xfrm>
          <a:prstGeom prst="rect">
            <a:avLst/>
          </a:prstGeom>
          <a:noFill/>
          <a:extLst>
            <a:ext uri="{909E8E84-426E-40DD-AFC4-6F175D3DCCD1}">
              <a14:hiddenFill xmlns:a14="http://schemas.microsoft.com/office/drawing/2010/main">
                <a:solidFill>
                  <a:srgbClr val="FFFFFF"/>
                </a:solidFill>
              </a14:hiddenFill>
            </a:ext>
          </a:extLst>
        </p:spPr>
      </p:pic>
      <p:sp>
        <p:nvSpPr>
          <p:cNvPr id="353283" name="Rectangle 3"/>
          <p:cNvSpPr>
            <a:spLocks noChangeArrowheads="1"/>
          </p:cNvSpPr>
          <p:nvPr/>
        </p:nvSpPr>
        <p:spPr bwMode="blackGray">
          <a:xfrm>
            <a:off x="1793081" y="1678783"/>
            <a:ext cx="5457825" cy="640556"/>
          </a:xfrm>
          <a:prstGeom prst="rect">
            <a:avLst/>
          </a:prstGeom>
          <a:solidFill>
            <a:schemeClr val="accent1"/>
          </a:solidFill>
          <a:ln w="28575">
            <a:solidFill>
              <a:srgbClr val="000000"/>
            </a:solidFill>
            <a:miter lim="800000"/>
            <a:headEnd/>
            <a:tailEnd/>
          </a:ln>
          <a:effectLst/>
          <a:extLst>
            <a:ext uri="{AF507438-7753-43E0-B8FC-AC1667EBCBE1}">
              <a14:hiddenEffects xmlns:a14="http://schemas.microsoft.com/office/drawing/2010/main">
                <a:effectLst>
                  <a:outerShdw dist="89803" dir="2700000" algn="ctr" rotWithShape="0">
                    <a:srgbClr val="000000"/>
                  </a:outerShdw>
                </a:effectLst>
              </a14:hiddenEffects>
            </a:ext>
          </a:extLst>
        </p:spPr>
        <p:txBody>
          <a:bodyPr wrap="none" lIns="69056" tIns="34529" rIns="69056" bIns="34529" anchor="ctr"/>
          <a:lstStyle>
            <a:lvl1pPr algn="l">
              <a:spcBef>
                <a:spcPct val="0"/>
              </a:spcBef>
              <a:tabLst>
                <a:tab pos="1200150" algn="l"/>
              </a:tabLst>
              <a:defRPr sz="2400">
                <a:solidFill>
                  <a:schemeClr val="tx1"/>
                </a:solidFill>
                <a:latin typeface="Times New Roman" charset="0"/>
              </a:defRPr>
            </a:lvl1pPr>
            <a:lvl2pPr algn="l">
              <a:spcBef>
                <a:spcPct val="0"/>
              </a:spcBef>
              <a:tabLst>
                <a:tab pos="1200150" algn="l"/>
              </a:tabLst>
              <a:defRPr sz="2400">
                <a:solidFill>
                  <a:schemeClr val="tx1"/>
                </a:solidFill>
                <a:latin typeface="Times New Roman" charset="0"/>
              </a:defRPr>
            </a:lvl2pPr>
            <a:lvl3pPr algn="l">
              <a:spcBef>
                <a:spcPct val="0"/>
              </a:spcBef>
              <a:tabLst>
                <a:tab pos="1200150" algn="l"/>
              </a:tabLst>
              <a:defRPr sz="2400">
                <a:solidFill>
                  <a:schemeClr val="tx1"/>
                </a:solidFill>
                <a:latin typeface="Times New Roman" charset="0"/>
              </a:defRPr>
            </a:lvl3pPr>
            <a:lvl4pPr algn="l">
              <a:spcBef>
                <a:spcPct val="0"/>
              </a:spcBef>
              <a:tabLst>
                <a:tab pos="1200150" algn="l"/>
              </a:tabLst>
              <a:defRPr sz="2400">
                <a:solidFill>
                  <a:schemeClr val="tx1"/>
                </a:solidFill>
                <a:latin typeface="Times New Roman" charset="0"/>
              </a:defRPr>
            </a:lvl4pPr>
            <a:lvl5pPr algn="l">
              <a:spcBef>
                <a:spcPct val="0"/>
              </a:spcBef>
              <a:tabLst>
                <a:tab pos="1200150" algn="l"/>
              </a:tabLst>
              <a:defRPr sz="2400">
                <a:solidFill>
                  <a:schemeClr val="tx1"/>
                </a:solidFill>
                <a:latin typeface="Times New Roman" charset="0"/>
              </a:defRPr>
            </a:lvl5pPr>
            <a:lvl6pPr fontAlgn="base">
              <a:spcBef>
                <a:spcPct val="0"/>
              </a:spcBef>
              <a:spcAft>
                <a:spcPct val="0"/>
              </a:spcAft>
              <a:tabLst>
                <a:tab pos="1200150" algn="l"/>
              </a:tabLst>
              <a:defRPr sz="2400">
                <a:solidFill>
                  <a:schemeClr val="tx1"/>
                </a:solidFill>
                <a:latin typeface="Times New Roman" charset="0"/>
              </a:defRPr>
            </a:lvl6pPr>
            <a:lvl7pPr fontAlgn="base">
              <a:spcBef>
                <a:spcPct val="0"/>
              </a:spcBef>
              <a:spcAft>
                <a:spcPct val="0"/>
              </a:spcAft>
              <a:tabLst>
                <a:tab pos="1200150" algn="l"/>
              </a:tabLst>
              <a:defRPr sz="2400">
                <a:solidFill>
                  <a:schemeClr val="tx1"/>
                </a:solidFill>
                <a:latin typeface="Times New Roman" charset="0"/>
              </a:defRPr>
            </a:lvl7pPr>
            <a:lvl8pPr fontAlgn="base">
              <a:spcBef>
                <a:spcPct val="0"/>
              </a:spcBef>
              <a:spcAft>
                <a:spcPct val="0"/>
              </a:spcAft>
              <a:tabLst>
                <a:tab pos="1200150" algn="l"/>
              </a:tabLst>
              <a:defRPr sz="2400">
                <a:solidFill>
                  <a:schemeClr val="tx1"/>
                </a:solidFill>
                <a:latin typeface="Times New Roman" charset="0"/>
              </a:defRPr>
            </a:lvl8pPr>
            <a:lvl9pPr fontAlgn="base">
              <a:spcBef>
                <a:spcPct val="0"/>
              </a:spcBef>
              <a:spcAft>
                <a:spcPct val="0"/>
              </a:spcAft>
              <a:tabLst>
                <a:tab pos="1200150" algn="l"/>
              </a:tabLst>
              <a:defRPr sz="2400">
                <a:solidFill>
                  <a:schemeClr val="tx1"/>
                </a:solidFill>
                <a:latin typeface="Times New Roman" charset="0"/>
              </a:defRPr>
            </a:lvl9pPr>
          </a:lstStyle>
          <a:p>
            <a:pPr eaLnBrk="0" hangingPunct="0">
              <a:buClrTx/>
              <a:buFontTx/>
              <a:buNone/>
            </a:pPr>
            <a:r>
              <a:rPr lang="en-US" altLang="af-ZA" sz="1200">
                <a:solidFill>
                  <a:srgbClr val="000000"/>
                </a:solidFill>
                <a:latin typeface="Courier New" pitchFamily="49" charset="0"/>
              </a:rPr>
              <a:t>SELECT e.last_name, e.department_id, d.department_name</a:t>
            </a:r>
          </a:p>
          <a:p>
            <a:pPr eaLnBrk="0" hangingPunct="0">
              <a:buClrTx/>
              <a:buFontTx/>
              <a:buNone/>
            </a:pPr>
            <a:r>
              <a:rPr lang="en-US" altLang="af-ZA" sz="1200">
                <a:solidFill>
                  <a:srgbClr val="000000"/>
                </a:solidFill>
                <a:latin typeface="Courier New" pitchFamily="49" charset="0"/>
              </a:rPr>
              <a:t>FROM   employees e RIGHT OUTER JOIN departments d</a:t>
            </a:r>
          </a:p>
          <a:p>
            <a:pPr eaLnBrk="0" hangingPunct="0">
              <a:buClrTx/>
              <a:buFontTx/>
              <a:buNone/>
            </a:pPr>
            <a:r>
              <a:rPr lang="en-US" altLang="af-ZA" sz="1200">
                <a:solidFill>
                  <a:srgbClr val="000000"/>
                </a:solidFill>
                <a:latin typeface="Courier New" pitchFamily="49" charset="0"/>
              </a:rPr>
              <a:t>ON    (e.department_id = d.department_id) ;</a:t>
            </a:r>
          </a:p>
        </p:txBody>
      </p:sp>
      <p:sp>
        <p:nvSpPr>
          <p:cNvPr id="353284" name="Rectangle 4"/>
          <p:cNvSpPr>
            <a:spLocks noGrp="1" noChangeArrowheads="1"/>
          </p:cNvSpPr>
          <p:nvPr>
            <p:ph type="title"/>
          </p:nvPr>
        </p:nvSpPr>
        <p:spPr/>
        <p:txBody>
          <a:bodyPr/>
          <a:lstStyle/>
          <a:p>
            <a:r>
              <a:rPr lang="en-US" altLang="af-ZA">
                <a:latin typeface="Courier New" pitchFamily="49" charset="0"/>
              </a:rPr>
              <a:t>RIGHT</a:t>
            </a:r>
            <a:r>
              <a:rPr lang="en-US" altLang="af-ZA"/>
              <a:t> </a:t>
            </a:r>
            <a:r>
              <a:rPr lang="en-US" altLang="af-ZA">
                <a:latin typeface="Courier New" pitchFamily="49" charset="0"/>
              </a:rPr>
              <a:t>OUTER</a:t>
            </a:r>
            <a:r>
              <a:rPr lang="en-US" altLang="af-ZA"/>
              <a:t> </a:t>
            </a:r>
            <a:r>
              <a:rPr lang="en-US" altLang="af-ZA">
                <a:latin typeface="Courier New" pitchFamily="49" charset="0"/>
              </a:rPr>
              <a:t>JOIN</a:t>
            </a:r>
          </a:p>
        </p:txBody>
      </p:sp>
      <p:sp>
        <p:nvSpPr>
          <p:cNvPr id="353285" name="Text Box 5"/>
          <p:cNvSpPr txBox="1">
            <a:spLocks noChangeArrowheads="1"/>
          </p:cNvSpPr>
          <p:nvPr/>
        </p:nvSpPr>
        <p:spPr bwMode="gray">
          <a:xfrm>
            <a:off x="3143251" y="3200401"/>
            <a:ext cx="275035" cy="29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9525" tIns="9525" rIns="9525" bIns="9525">
            <a:spAutoFit/>
          </a:bodyPr>
          <a:lstStyle>
            <a:lvl1pPr algn="l" defTabSz="822325">
              <a:spcBef>
                <a:spcPct val="0"/>
              </a:spcBef>
              <a:defRPr sz="2400">
                <a:solidFill>
                  <a:schemeClr val="tx1"/>
                </a:solidFill>
                <a:latin typeface="Times New Roman" charset="0"/>
              </a:defRPr>
            </a:lvl1pPr>
            <a:lvl2pPr marL="411163" algn="l" defTabSz="822325">
              <a:spcBef>
                <a:spcPct val="0"/>
              </a:spcBef>
              <a:defRPr sz="2400">
                <a:solidFill>
                  <a:schemeClr val="tx1"/>
                </a:solidFill>
                <a:latin typeface="Times New Roman" charset="0"/>
              </a:defRPr>
            </a:lvl2pPr>
            <a:lvl3pPr marL="822325" algn="l" defTabSz="822325">
              <a:spcBef>
                <a:spcPct val="0"/>
              </a:spcBef>
              <a:defRPr sz="2400">
                <a:solidFill>
                  <a:schemeClr val="tx1"/>
                </a:solidFill>
                <a:latin typeface="Times New Roman" charset="0"/>
              </a:defRPr>
            </a:lvl3pPr>
            <a:lvl4pPr marL="1235075" algn="l" defTabSz="822325">
              <a:spcBef>
                <a:spcPct val="0"/>
              </a:spcBef>
              <a:defRPr sz="2400">
                <a:solidFill>
                  <a:schemeClr val="tx1"/>
                </a:solidFill>
                <a:latin typeface="Times New Roman" charset="0"/>
              </a:defRPr>
            </a:lvl4pPr>
            <a:lvl5pPr marL="1646238" algn="l" defTabSz="822325">
              <a:spcBef>
                <a:spcPct val="0"/>
              </a:spcBef>
              <a:defRPr sz="2400">
                <a:solidFill>
                  <a:schemeClr val="tx1"/>
                </a:solidFill>
                <a:latin typeface="Times New Roman" charset="0"/>
              </a:defRPr>
            </a:lvl5pPr>
            <a:lvl6pPr marL="2103438" defTabSz="822325" fontAlgn="base">
              <a:spcBef>
                <a:spcPct val="0"/>
              </a:spcBef>
              <a:spcAft>
                <a:spcPct val="0"/>
              </a:spcAft>
              <a:defRPr sz="2400">
                <a:solidFill>
                  <a:schemeClr val="tx1"/>
                </a:solidFill>
                <a:latin typeface="Times New Roman" charset="0"/>
              </a:defRPr>
            </a:lvl6pPr>
            <a:lvl7pPr marL="2560638" defTabSz="822325" fontAlgn="base">
              <a:spcBef>
                <a:spcPct val="0"/>
              </a:spcBef>
              <a:spcAft>
                <a:spcPct val="0"/>
              </a:spcAft>
              <a:defRPr sz="2400">
                <a:solidFill>
                  <a:schemeClr val="tx1"/>
                </a:solidFill>
                <a:latin typeface="Times New Roman" charset="0"/>
              </a:defRPr>
            </a:lvl7pPr>
            <a:lvl8pPr marL="3017838" defTabSz="822325" fontAlgn="base">
              <a:spcBef>
                <a:spcPct val="0"/>
              </a:spcBef>
              <a:spcAft>
                <a:spcPct val="0"/>
              </a:spcAft>
              <a:defRPr sz="2400">
                <a:solidFill>
                  <a:schemeClr val="tx1"/>
                </a:solidFill>
                <a:latin typeface="Times New Roman" charset="0"/>
              </a:defRPr>
            </a:lvl8pPr>
            <a:lvl9pPr marL="3475038" defTabSz="822325" fontAlgn="base">
              <a:spcBef>
                <a:spcPct val="0"/>
              </a:spcBef>
              <a:spcAft>
                <a:spcPct val="0"/>
              </a:spcAft>
              <a:defRPr sz="2400">
                <a:solidFill>
                  <a:schemeClr val="tx1"/>
                </a:solidFill>
                <a:latin typeface="Times New Roman" charset="0"/>
              </a:defRPr>
            </a:lvl9pPr>
          </a:lstStyle>
          <a:p>
            <a:pPr algn="ctr">
              <a:buClr>
                <a:srgbClr val="000000"/>
              </a:buClr>
            </a:pPr>
            <a:r>
              <a:rPr lang="en-US" altLang="af-ZA" sz="1800">
                <a:latin typeface="Arial" charset="0"/>
              </a:rPr>
              <a:t>…</a:t>
            </a:r>
          </a:p>
        </p:txBody>
      </p:sp>
      <p:sp>
        <p:nvSpPr>
          <p:cNvPr id="353286" name="Rectangle 6"/>
          <p:cNvSpPr>
            <a:spLocks noChangeArrowheads="1"/>
          </p:cNvSpPr>
          <p:nvPr/>
        </p:nvSpPr>
        <p:spPr bwMode="gray">
          <a:xfrm>
            <a:off x="3543301" y="1916907"/>
            <a:ext cx="3112294" cy="178594"/>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sp>
        <p:nvSpPr>
          <p:cNvPr id="353292" name="Rectangle 12"/>
          <p:cNvSpPr>
            <a:spLocks noChangeArrowheads="1"/>
          </p:cNvSpPr>
          <p:nvPr/>
        </p:nvSpPr>
        <p:spPr bwMode="gray">
          <a:xfrm>
            <a:off x="3086100" y="3771900"/>
            <a:ext cx="2971800" cy="400050"/>
          </a:xfrm>
          <a:prstGeom prst="rect">
            <a:avLst/>
          </a:prstGeom>
          <a:noFill/>
          <a:ln w="28575">
            <a:solidFill>
              <a:schemeClr val="accent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pic>
        <p:nvPicPr>
          <p:cNvPr id="353293" name="Picture 13" descr="C:\project-SQLFund1\images\newimagestobefixedduringvt\img629a.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3244" y="2420542"/>
            <a:ext cx="2957513" cy="8739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01669" y="4531686"/>
            <a:ext cx="6118726" cy="738664"/>
          </a:xfrm>
          <a:prstGeom prst="rect">
            <a:avLst/>
          </a:prstGeom>
          <a:noFill/>
        </p:spPr>
        <p:txBody>
          <a:bodyPr wrap="none" rtlCol="0">
            <a:spAutoFit/>
          </a:bodyPr>
          <a:lstStyle/>
          <a:p>
            <a:pPr marL="0" lvl="1"/>
            <a:r>
              <a:rPr lang="en-US" altLang="af-ZA" sz="1400" dirty="0"/>
              <a:t>This query retrieves all rows in the </a:t>
            </a:r>
            <a:r>
              <a:rPr lang="en-US" altLang="af-ZA" sz="1400" dirty="0">
                <a:latin typeface="Courier New" pitchFamily="49" charset="0"/>
              </a:rPr>
              <a:t>DEPARTMENTS</a:t>
            </a:r>
            <a:r>
              <a:rPr lang="en-US" altLang="af-ZA" sz="1400" dirty="0"/>
              <a:t> table, which is the right table,</a:t>
            </a:r>
          </a:p>
          <a:p>
            <a:pPr marL="0" lvl="1"/>
            <a:r>
              <a:rPr lang="en-US" altLang="af-ZA" sz="1400" dirty="0"/>
              <a:t>even if there is no match in the </a:t>
            </a:r>
            <a:r>
              <a:rPr lang="en-US" altLang="af-ZA" sz="1400" dirty="0">
                <a:latin typeface="Courier New" pitchFamily="49" charset="0"/>
              </a:rPr>
              <a:t>EMPLOYEES</a:t>
            </a:r>
            <a:r>
              <a:rPr lang="en-US" altLang="af-ZA" sz="1400" dirty="0"/>
              <a:t> table.</a:t>
            </a:r>
          </a:p>
          <a:p>
            <a:endParaRPr lang="af-ZA" sz="1400" dirty="0"/>
          </a:p>
        </p:txBody>
      </p:sp>
    </p:spTree>
    <p:extLst>
      <p:ext uri="{BB962C8B-B14F-4D97-AF65-F5344CB8AC3E}">
        <p14:creationId xmlns:p14="http://schemas.microsoft.com/office/powerpoint/2010/main" val="107910076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346" name="Picture 18" descr="C:\project-SQLFund1\images\newimagestobefixedduringvt\img629b.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1" y="3657600"/>
            <a:ext cx="3008710" cy="548879"/>
          </a:xfrm>
          <a:prstGeom prst="rect">
            <a:avLst/>
          </a:prstGeom>
          <a:noFill/>
          <a:extLst>
            <a:ext uri="{909E8E84-426E-40DD-AFC4-6F175D3DCCD1}">
              <a14:hiddenFill xmlns:a14="http://schemas.microsoft.com/office/drawing/2010/main">
                <a:solidFill>
                  <a:srgbClr val="FFFFFF"/>
                </a:solidFill>
              </a14:hiddenFill>
            </a:ext>
          </a:extLst>
        </p:spPr>
      </p:pic>
      <p:sp>
        <p:nvSpPr>
          <p:cNvPr id="355331" name="Rectangle 3"/>
          <p:cNvSpPr>
            <a:spLocks noChangeArrowheads="1"/>
          </p:cNvSpPr>
          <p:nvPr/>
        </p:nvSpPr>
        <p:spPr bwMode="blackGray">
          <a:xfrm>
            <a:off x="1793081" y="1669256"/>
            <a:ext cx="5457825" cy="658416"/>
          </a:xfrm>
          <a:prstGeom prst="rect">
            <a:avLst/>
          </a:prstGeom>
          <a:solidFill>
            <a:schemeClr val="accent1"/>
          </a:solidFill>
          <a:ln w="28575">
            <a:solidFill>
              <a:srgbClr val="000000"/>
            </a:solidFill>
            <a:miter lim="800000"/>
            <a:headEnd/>
            <a:tailEnd/>
          </a:ln>
          <a:effectLst/>
          <a:extLst>
            <a:ext uri="{AF507438-7753-43E0-B8FC-AC1667EBCBE1}">
              <a14:hiddenEffects xmlns:a14="http://schemas.microsoft.com/office/drawing/2010/main">
                <a:effectLst>
                  <a:outerShdw dist="89803" dir="2700000" algn="ctr" rotWithShape="0">
                    <a:srgbClr val="000000"/>
                  </a:outerShdw>
                </a:effectLst>
              </a14:hiddenEffects>
            </a:ext>
          </a:extLst>
        </p:spPr>
        <p:txBody>
          <a:bodyPr wrap="none" lIns="69056" tIns="34529" rIns="69056" bIns="34529" anchor="ctr"/>
          <a:lstStyle>
            <a:lvl1pPr algn="l">
              <a:spcBef>
                <a:spcPct val="0"/>
              </a:spcBef>
              <a:tabLst>
                <a:tab pos="1200150" algn="l"/>
              </a:tabLst>
              <a:defRPr sz="2400">
                <a:solidFill>
                  <a:schemeClr val="tx1"/>
                </a:solidFill>
                <a:latin typeface="Times New Roman" charset="0"/>
              </a:defRPr>
            </a:lvl1pPr>
            <a:lvl2pPr algn="l">
              <a:spcBef>
                <a:spcPct val="0"/>
              </a:spcBef>
              <a:tabLst>
                <a:tab pos="1200150" algn="l"/>
              </a:tabLst>
              <a:defRPr sz="2400">
                <a:solidFill>
                  <a:schemeClr val="tx1"/>
                </a:solidFill>
                <a:latin typeface="Times New Roman" charset="0"/>
              </a:defRPr>
            </a:lvl2pPr>
            <a:lvl3pPr algn="l">
              <a:spcBef>
                <a:spcPct val="0"/>
              </a:spcBef>
              <a:tabLst>
                <a:tab pos="1200150" algn="l"/>
              </a:tabLst>
              <a:defRPr sz="2400">
                <a:solidFill>
                  <a:schemeClr val="tx1"/>
                </a:solidFill>
                <a:latin typeface="Times New Roman" charset="0"/>
              </a:defRPr>
            </a:lvl3pPr>
            <a:lvl4pPr algn="l">
              <a:spcBef>
                <a:spcPct val="0"/>
              </a:spcBef>
              <a:tabLst>
                <a:tab pos="1200150" algn="l"/>
              </a:tabLst>
              <a:defRPr sz="2400">
                <a:solidFill>
                  <a:schemeClr val="tx1"/>
                </a:solidFill>
                <a:latin typeface="Times New Roman" charset="0"/>
              </a:defRPr>
            </a:lvl4pPr>
            <a:lvl5pPr algn="l">
              <a:spcBef>
                <a:spcPct val="0"/>
              </a:spcBef>
              <a:tabLst>
                <a:tab pos="1200150" algn="l"/>
              </a:tabLst>
              <a:defRPr sz="2400">
                <a:solidFill>
                  <a:schemeClr val="tx1"/>
                </a:solidFill>
                <a:latin typeface="Times New Roman" charset="0"/>
              </a:defRPr>
            </a:lvl5pPr>
            <a:lvl6pPr fontAlgn="base">
              <a:spcBef>
                <a:spcPct val="0"/>
              </a:spcBef>
              <a:spcAft>
                <a:spcPct val="0"/>
              </a:spcAft>
              <a:tabLst>
                <a:tab pos="1200150" algn="l"/>
              </a:tabLst>
              <a:defRPr sz="2400">
                <a:solidFill>
                  <a:schemeClr val="tx1"/>
                </a:solidFill>
                <a:latin typeface="Times New Roman" charset="0"/>
              </a:defRPr>
            </a:lvl6pPr>
            <a:lvl7pPr fontAlgn="base">
              <a:spcBef>
                <a:spcPct val="0"/>
              </a:spcBef>
              <a:spcAft>
                <a:spcPct val="0"/>
              </a:spcAft>
              <a:tabLst>
                <a:tab pos="1200150" algn="l"/>
              </a:tabLst>
              <a:defRPr sz="2400">
                <a:solidFill>
                  <a:schemeClr val="tx1"/>
                </a:solidFill>
                <a:latin typeface="Times New Roman" charset="0"/>
              </a:defRPr>
            </a:lvl7pPr>
            <a:lvl8pPr fontAlgn="base">
              <a:spcBef>
                <a:spcPct val="0"/>
              </a:spcBef>
              <a:spcAft>
                <a:spcPct val="0"/>
              </a:spcAft>
              <a:tabLst>
                <a:tab pos="1200150" algn="l"/>
              </a:tabLst>
              <a:defRPr sz="2400">
                <a:solidFill>
                  <a:schemeClr val="tx1"/>
                </a:solidFill>
                <a:latin typeface="Times New Roman" charset="0"/>
              </a:defRPr>
            </a:lvl8pPr>
            <a:lvl9pPr fontAlgn="base">
              <a:spcBef>
                <a:spcPct val="0"/>
              </a:spcBef>
              <a:spcAft>
                <a:spcPct val="0"/>
              </a:spcAft>
              <a:tabLst>
                <a:tab pos="1200150" algn="l"/>
              </a:tabLst>
              <a:defRPr sz="2400">
                <a:solidFill>
                  <a:schemeClr val="tx1"/>
                </a:solidFill>
                <a:latin typeface="Times New Roman" charset="0"/>
              </a:defRPr>
            </a:lvl9pPr>
          </a:lstStyle>
          <a:p>
            <a:pPr eaLnBrk="0" hangingPunct="0">
              <a:buClrTx/>
              <a:buFontTx/>
              <a:buNone/>
            </a:pPr>
            <a:r>
              <a:rPr lang="en-US" altLang="af-ZA" sz="1200">
                <a:solidFill>
                  <a:srgbClr val="000000"/>
                </a:solidFill>
                <a:latin typeface="Courier New" pitchFamily="49" charset="0"/>
              </a:rPr>
              <a:t>SELECT e.last_name, d.department_id, d.department_name</a:t>
            </a:r>
          </a:p>
          <a:p>
            <a:pPr eaLnBrk="0" hangingPunct="0">
              <a:buClrTx/>
              <a:buFontTx/>
              <a:buNone/>
            </a:pPr>
            <a:r>
              <a:rPr lang="en-US" altLang="af-ZA" sz="1200">
                <a:solidFill>
                  <a:srgbClr val="000000"/>
                </a:solidFill>
                <a:latin typeface="Courier New" pitchFamily="49" charset="0"/>
              </a:rPr>
              <a:t>FROM   employees e FULL OUTER JOIN departments d</a:t>
            </a:r>
          </a:p>
          <a:p>
            <a:pPr eaLnBrk="0" hangingPunct="0">
              <a:buClrTx/>
              <a:buFontTx/>
              <a:buNone/>
            </a:pPr>
            <a:r>
              <a:rPr lang="en-US" altLang="af-ZA" sz="1200">
                <a:solidFill>
                  <a:srgbClr val="000000"/>
                </a:solidFill>
                <a:latin typeface="Courier New" pitchFamily="49" charset="0"/>
              </a:rPr>
              <a:t>ON   (e.department_id = d.department_id) ;</a:t>
            </a:r>
          </a:p>
        </p:txBody>
      </p:sp>
      <p:sp>
        <p:nvSpPr>
          <p:cNvPr id="355332" name="Rectangle 4"/>
          <p:cNvSpPr>
            <a:spLocks noGrp="1" noChangeArrowheads="1"/>
          </p:cNvSpPr>
          <p:nvPr>
            <p:ph type="title"/>
          </p:nvPr>
        </p:nvSpPr>
        <p:spPr/>
        <p:txBody>
          <a:bodyPr/>
          <a:lstStyle/>
          <a:p>
            <a:r>
              <a:rPr lang="en-US" altLang="af-ZA">
                <a:latin typeface="Courier New" pitchFamily="49" charset="0"/>
              </a:rPr>
              <a:t>FULL</a:t>
            </a:r>
            <a:r>
              <a:rPr lang="en-US" altLang="af-ZA"/>
              <a:t> </a:t>
            </a:r>
            <a:r>
              <a:rPr lang="en-US" altLang="af-ZA">
                <a:latin typeface="Courier New" pitchFamily="49" charset="0"/>
              </a:rPr>
              <a:t>OUTER</a:t>
            </a:r>
            <a:r>
              <a:rPr lang="en-US" altLang="af-ZA"/>
              <a:t> </a:t>
            </a:r>
            <a:r>
              <a:rPr lang="en-US" altLang="af-ZA">
                <a:latin typeface="Courier New" pitchFamily="49" charset="0"/>
              </a:rPr>
              <a:t>JOIN</a:t>
            </a:r>
          </a:p>
        </p:txBody>
      </p:sp>
      <p:sp>
        <p:nvSpPr>
          <p:cNvPr id="355335" name="Text Box 7"/>
          <p:cNvSpPr txBox="1">
            <a:spLocks noChangeArrowheads="1"/>
          </p:cNvSpPr>
          <p:nvPr/>
        </p:nvSpPr>
        <p:spPr bwMode="gray">
          <a:xfrm>
            <a:off x="3028951" y="3257551"/>
            <a:ext cx="275035" cy="29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9525" tIns="9525" rIns="9525" bIns="9525">
            <a:spAutoFit/>
          </a:bodyPr>
          <a:lstStyle>
            <a:lvl1pPr algn="l" defTabSz="822325">
              <a:spcBef>
                <a:spcPct val="0"/>
              </a:spcBef>
              <a:defRPr sz="2400">
                <a:solidFill>
                  <a:schemeClr val="tx1"/>
                </a:solidFill>
                <a:latin typeface="Times New Roman" charset="0"/>
              </a:defRPr>
            </a:lvl1pPr>
            <a:lvl2pPr marL="411163" algn="l" defTabSz="822325">
              <a:spcBef>
                <a:spcPct val="0"/>
              </a:spcBef>
              <a:defRPr sz="2400">
                <a:solidFill>
                  <a:schemeClr val="tx1"/>
                </a:solidFill>
                <a:latin typeface="Times New Roman" charset="0"/>
              </a:defRPr>
            </a:lvl2pPr>
            <a:lvl3pPr marL="822325" algn="l" defTabSz="822325">
              <a:spcBef>
                <a:spcPct val="0"/>
              </a:spcBef>
              <a:defRPr sz="2400">
                <a:solidFill>
                  <a:schemeClr val="tx1"/>
                </a:solidFill>
                <a:latin typeface="Times New Roman" charset="0"/>
              </a:defRPr>
            </a:lvl3pPr>
            <a:lvl4pPr marL="1235075" algn="l" defTabSz="822325">
              <a:spcBef>
                <a:spcPct val="0"/>
              </a:spcBef>
              <a:defRPr sz="2400">
                <a:solidFill>
                  <a:schemeClr val="tx1"/>
                </a:solidFill>
                <a:latin typeface="Times New Roman" charset="0"/>
              </a:defRPr>
            </a:lvl4pPr>
            <a:lvl5pPr marL="1646238" algn="l" defTabSz="822325">
              <a:spcBef>
                <a:spcPct val="0"/>
              </a:spcBef>
              <a:defRPr sz="2400">
                <a:solidFill>
                  <a:schemeClr val="tx1"/>
                </a:solidFill>
                <a:latin typeface="Times New Roman" charset="0"/>
              </a:defRPr>
            </a:lvl5pPr>
            <a:lvl6pPr marL="2103438" defTabSz="822325" fontAlgn="base">
              <a:spcBef>
                <a:spcPct val="0"/>
              </a:spcBef>
              <a:spcAft>
                <a:spcPct val="0"/>
              </a:spcAft>
              <a:defRPr sz="2400">
                <a:solidFill>
                  <a:schemeClr val="tx1"/>
                </a:solidFill>
                <a:latin typeface="Times New Roman" charset="0"/>
              </a:defRPr>
            </a:lvl6pPr>
            <a:lvl7pPr marL="2560638" defTabSz="822325" fontAlgn="base">
              <a:spcBef>
                <a:spcPct val="0"/>
              </a:spcBef>
              <a:spcAft>
                <a:spcPct val="0"/>
              </a:spcAft>
              <a:defRPr sz="2400">
                <a:solidFill>
                  <a:schemeClr val="tx1"/>
                </a:solidFill>
                <a:latin typeface="Times New Roman" charset="0"/>
              </a:defRPr>
            </a:lvl7pPr>
            <a:lvl8pPr marL="3017838" defTabSz="822325" fontAlgn="base">
              <a:spcBef>
                <a:spcPct val="0"/>
              </a:spcBef>
              <a:spcAft>
                <a:spcPct val="0"/>
              </a:spcAft>
              <a:defRPr sz="2400">
                <a:solidFill>
                  <a:schemeClr val="tx1"/>
                </a:solidFill>
                <a:latin typeface="Times New Roman" charset="0"/>
              </a:defRPr>
            </a:lvl8pPr>
            <a:lvl9pPr marL="3475038" defTabSz="822325" fontAlgn="base">
              <a:spcBef>
                <a:spcPct val="0"/>
              </a:spcBef>
              <a:spcAft>
                <a:spcPct val="0"/>
              </a:spcAft>
              <a:defRPr sz="2400">
                <a:solidFill>
                  <a:schemeClr val="tx1"/>
                </a:solidFill>
                <a:latin typeface="Times New Roman" charset="0"/>
              </a:defRPr>
            </a:lvl9pPr>
          </a:lstStyle>
          <a:p>
            <a:pPr algn="ctr">
              <a:buClr>
                <a:srgbClr val="000000"/>
              </a:buClr>
            </a:pPr>
            <a:r>
              <a:rPr lang="en-US" altLang="af-ZA" sz="1800">
                <a:latin typeface="Arial" charset="0"/>
              </a:rPr>
              <a:t>…</a:t>
            </a:r>
          </a:p>
        </p:txBody>
      </p:sp>
      <p:sp>
        <p:nvSpPr>
          <p:cNvPr id="355336" name="Rectangle 8"/>
          <p:cNvSpPr>
            <a:spLocks noChangeArrowheads="1"/>
          </p:cNvSpPr>
          <p:nvPr/>
        </p:nvSpPr>
        <p:spPr bwMode="gray">
          <a:xfrm>
            <a:off x="3563542" y="1891905"/>
            <a:ext cx="2801540" cy="188119"/>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sp>
        <p:nvSpPr>
          <p:cNvPr id="355343" name="Rectangle 15"/>
          <p:cNvSpPr>
            <a:spLocks noChangeArrowheads="1"/>
          </p:cNvSpPr>
          <p:nvPr/>
        </p:nvSpPr>
        <p:spPr bwMode="gray">
          <a:xfrm>
            <a:off x="2971800" y="3829050"/>
            <a:ext cx="2971800" cy="400050"/>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pic>
        <p:nvPicPr>
          <p:cNvPr id="355345" name="Picture 17" descr="C:\project-SQLFund1\images\newimagestobefixedduringvt\img629a.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514601"/>
            <a:ext cx="2957513" cy="873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22487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80" name="Rectangle 4"/>
          <p:cNvSpPr>
            <a:spLocks noGrp="1" noChangeArrowheads="1"/>
          </p:cNvSpPr>
          <p:nvPr>
            <p:ph type="title"/>
          </p:nvPr>
        </p:nvSpPr>
        <p:spPr/>
        <p:txBody>
          <a:bodyPr/>
          <a:lstStyle/>
          <a:p>
            <a:r>
              <a:rPr lang="en-US" altLang="af-ZA"/>
              <a:t>Cartesian Products</a:t>
            </a:r>
          </a:p>
        </p:txBody>
      </p:sp>
      <p:sp>
        <p:nvSpPr>
          <p:cNvPr id="357381" name="Rectangle 5"/>
          <p:cNvSpPr>
            <a:spLocks noGrp="1" noChangeArrowheads="1"/>
          </p:cNvSpPr>
          <p:nvPr>
            <p:ph type="body" idx="1"/>
          </p:nvPr>
        </p:nvSpPr>
        <p:spPr>
          <a:xfrm>
            <a:off x="841828" y="1372792"/>
            <a:ext cx="7673521" cy="2662179"/>
          </a:xfrm>
        </p:spPr>
        <p:txBody>
          <a:bodyPr>
            <a:noAutofit/>
          </a:bodyPr>
          <a:lstStyle/>
          <a:p>
            <a:pPr lvl="1"/>
            <a:r>
              <a:rPr lang="en-US" altLang="af-ZA" sz="2000" dirty="0"/>
              <a:t>A Cartesian product is formed when:</a:t>
            </a:r>
          </a:p>
          <a:p>
            <a:pPr lvl="2"/>
            <a:r>
              <a:rPr lang="en-US" altLang="af-ZA" sz="2000" dirty="0"/>
              <a:t>A join condition is omitted</a:t>
            </a:r>
          </a:p>
          <a:p>
            <a:pPr lvl="2"/>
            <a:r>
              <a:rPr lang="en-US" altLang="af-ZA" sz="2000" dirty="0"/>
              <a:t>A join condition is invalid</a:t>
            </a:r>
          </a:p>
          <a:p>
            <a:pPr lvl="2"/>
            <a:r>
              <a:rPr lang="en-US" altLang="af-ZA" sz="2000" dirty="0"/>
              <a:t>All rows in the first table are joined to all rows in the second table</a:t>
            </a:r>
          </a:p>
          <a:p>
            <a:pPr lvl="1"/>
            <a:r>
              <a:rPr lang="en-US" altLang="af-ZA" sz="2000" dirty="0"/>
              <a:t>To avoid a Cartesian product, always include a valid join condition.</a:t>
            </a:r>
          </a:p>
        </p:txBody>
      </p:sp>
    </p:spTree>
    <p:extLst>
      <p:ext uri="{BB962C8B-B14F-4D97-AF65-F5344CB8AC3E}">
        <p14:creationId xmlns:p14="http://schemas.microsoft.com/office/powerpoint/2010/main" val="3782707587"/>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7" name="Rectangle 3"/>
          <p:cNvSpPr>
            <a:spLocks noGrp="1" noChangeArrowheads="1"/>
          </p:cNvSpPr>
          <p:nvPr>
            <p:ph type="title"/>
          </p:nvPr>
        </p:nvSpPr>
        <p:spPr/>
        <p:txBody>
          <a:bodyPr/>
          <a:lstStyle/>
          <a:p>
            <a:r>
              <a:rPr lang="en-US" altLang="af-ZA"/>
              <a:t>Generating a Cartesian Product</a:t>
            </a:r>
          </a:p>
        </p:txBody>
      </p:sp>
      <p:sp>
        <p:nvSpPr>
          <p:cNvPr id="359428" name="Line 4"/>
          <p:cNvSpPr>
            <a:spLocks noChangeShapeType="1"/>
          </p:cNvSpPr>
          <p:nvPr/>
        </p:nvSpPr>
        <p:spPr bwMode="auto">
          <a:xfrm flipV="1">
            <a:off x="3886200" y="3021806"/>
            <a:ext cx="0" cy="400050"/>
          </a:xfrm>
          <a:prstGeom prst="line">
            <a:avLst/>
          </a:prstGeom>
          <a:noFill/>
          <a:ln w="28575">
            <a:solidFill>
              <a:schemeClr val="tx1"/>
            </a:solidFill>
            <a:round/>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f-ZA" sz="1053"/>
          </a:p>
        </p:txBody>
      </p:sp>
      <p:sp>
        <p:nvSpPr>
          <p:cNvPr id="359430" name="Rectangle 6"/>
          <p:cNvSpPr>
            <a:spLocks noChangeArrowheads="1"/>
          </p:cNvSpPr>
          <p:nvPr/>
        </p:nvSpPr>
        <p:spPr bwMode="auto">
          <a:xfrm>
            <a:off x="1657350" y="3486151"/>
            <a:ext cx="1672829" cy="426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p>
            <a:pPr algn="r" eaLnBrk="0" hangingPunct="0">
              <a:lnSpc>
                <a:spcPct val="110000"/>
              </a:lnSpc>
              <a:spcBef>
                <a:spcPct val="0"/>
              </a:spcBef>
              <a:buClrTx/>
              <a:buFontTx/>
              <a:buNone/>
            </a:pPr>
            <a:r>
              <a:rPr lang="en-US" altLang="af-ZA" sz="1053"/>
              <a:t>Cartesian product: </a:t>
            </a:r>
            <a:br>
              <a:rPr lang="en-US" altLang="af-ZA" sz="1053"/>
            </a:br>
            <a:r>
              <a:rPr lang="en-US" altLang="af-ZA" sz="1053"/>
              <a:t>20 x 8 = 160 rows</a:t>
            </a:r>
          </a:p>
        </p:txBody>
      </p:sp>
      <p:sp>
        <p:nvSpPr>
          <p:cNvPr id="359431" name="Rectangle 7"/>
          <p:cNvSpPr>
            <a:spLocks noChangeArrowheads="1"/>
          </p:cNvSpPr>
          <p:nvPr/>
        </p:nvSpPr>
        <p:spPr bwMode="auto">
          <a:xfrm>
            <a:off x="1657350" y="1371600"/>
            <a:ext cx="1739258" cy="30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algn="l" eaLnBrk="0" hangingPunct="0">
              <a:spcBef>
                <a:spcPct val="0"/>
              </a:spcBef>
              <a:buClrTx/>
              <a:buFontTx/>
              <a:buNone/>
            </a:pPr>
            <a:r>
              <a:rPr lang="en-US" altLang="af-ZA" sz="1500">
                <a:latin typeface="Courier New" pitchFamily="49" charset="0"/>
              </a:rPr>
              <a:t>EMPLOYEES</a:t>
            </a:r>
            <a:r>
              <a:rPr lang="en-US" altLang="af-ZA" sz="1500"/>
              <a:t> </a:t>
            </a:r>
            <a:r>
              <a:rPr lang="en-US" altLang="af-ZA" sz="1053"/>
              <a:t>(20 rows)</a:t>
            </a:r>
          </a:p>
        </p:txBody>
      </p:sp>
      <p:sp>
        <p:nvSpPr>
          <p:cNvPr id="359432" name="Rectangle 8"/>
          <p:cNvSpPr>
            <a:spLocks noChangeArrowheads="1"/>
          </p:cNvSpPr>
          <p:nvPr/>
        </p:nvSpPr>
        <p:spPr bwMode="auto">
          <a:xfrm>
            <a:off x="4514850" y="1371600"/>
            <a:ext cx="1901161" cy="30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algn="l" eaLnBrk="0" hangingPunct="0">
              <a:spcBef>
                <a:spcPct val="0"/>
              </a:spcBef>
              <a:buClrTx/>
              <a:buFontTx/>
              <a:buNone/>
            </a:pPr>
            <a:r>
              <a:rPr lang="en-US" altLang="af-ZA" sz="1500">
                <a:latin typeface="Courier New" pitchFamily="49" charset="0"/>
              </a:rPr>
              <a:t>DEPARTMENTS</a:t>
            </a:r>
            <a:r>
              <a:rPr lang="en-US" altLang="af-ZA" sz="1500"/>
              <a:t> </a:t>
            </a:r>
            <a:r>
              <a:rPr lang="en-US" altLang="af-ZA" sz="1053"/>
              <a:t>(8 rows)</a:t>
            </a:r>
          </a:p>
        </p:txBody>
      </p:sp>
      <p:sp>
        <p:nvSpPr>
          <p:cNvPr id="359438" name="Text Box 14"/>
          <p:cNvSpPr txBox="1">
            <a:spLocks noChangeArrowheads="1"/>
          </p:cNvSpPr>
          <p:nvPr/>
        </p:nvSpPr>
        <p:spPr bwMode="auto">
          <a:xfrm>
            <a:off x="1771651" y="2400301"/>
            <a:ext cx="275035" cy="29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9525" tIns="9525" rIns="9525" bIns="9525">
            <a:spAutoFit/>
          </a:bodyPr>
          <a:lstStyle>
            <a:lvl1pPr algn="l" defTabSz="822325">
              <a:spcBef>
                <a:spcPct val="0"/>
              </a:spcBef>
              <a:defRPr sz="2400">
                <a:solidFill>
                  <a:schemeClr val="tx1"/>
                </a:solidFill>
                <a:latin typeface="Times New Roman" charset="0"/>
              </a:defRPr>
            </a:lvl1pPr>
            <a:lvl2pPr marL="411163" algn="l" defTabSz="822325">
              <a:spcBef>
                <a:spcPct val="0"/>
              </a:spcBef>
              <a:defRPr sz="2400">
                <a:solidFill>
                  <a:schemeClr val="tx1"/>
                </a:solidFill>
                <a:latin typeface="Times New Roman" charset="0"/>
              </a:defRPr>
            </a:lvl2pPr>
            <a:lvl3pPr marL="822325" algn="l" defTabSz="822325">
              <a:spcBef>
                <a:spcPct val="0"/>
              </a:spcBef>
              <a:defRPr sz="2400">
                <a:solidFill>
                  <a:schemeClr val="tx1"/>
                </a:solidFill>
                <a:latin typeface="Times New Roman" charset="0"/>
              </a:defRPr>
            </a:lvl3pPr>
            <a:lvl4pPr marL="1235075" algn="l" defTabSz="822325">
              <a:spcBef>
                <a:spcPct val="0"/>
              </a:spcBef>
              <a:defRPr sz="2400">
                <a:solidFill>
                  <a:schemeClr val="tx1"/>
                </a:solidFill>
                <a:latin typeface="Times New Roman" charset="0"/>
              </a:defRPr>
            </a:lvl4pPr>
            <a:lvl5pPr marL="1646238" algn="l" defTabSz="822325">
              <a:spcBef>
                <a:spcPct val="0"/>
              </a:spcBef>
              <a:defRPr sz="2400">
                <a:solidFill>
                  <a:schemeClr val="tx1"/>
                </a:solidFill>
                <a:latin typeface="Times New Roman" charset="0"/>
              </a:defRPr>
            </a:lvl5pPr>
            <a:lvl6pPr marL="2103438" defTabSz="822325" fontAlgn="base">
              <a:spcBef>
                <a:spcPct val="0"/>
              </a:spcBef>
              <a:spcAft>
                <a:spcPct val="0"/>
              </a:spcAft>
              <a:defRPr sz="2400">
                <a:solidFill>
                  <a:schemeClr val="tx1"/>
                </a:solidFill>
                <a:latin typeface="Times New Roman" charset="0"/>
              </a:defRPr>
            </a:lvl6pPr>
            <a:lvl7pPr marL="2560638" defTabSz="822325" fontAlgn="base">
              <a:spcBef>
                <a:spcPct val="0"/>
              </a:spcBef>
              <a:spcAft>
                <a:spcPct val="0"/>
              </a:spcAft>
              <a:defRPr sz="2400">
                <a:solidFill>
                  <a:schemeClr val="tx1"/>
                </a:solidFill>
                <a:latin typeface="Times New Roman" charset="0"/>
              </a:defRPr>
            </a:lvl7pPr>
            <a:lvl8pPr marL="3017838" defTabSz="822325" fontAlgn="base">
              <a:spcBef>
                <a:spcPct val="0"/>
              </a:spcBef>
              <a:spcAft>
                <a:spcPct val="0"/>
              </a:spcAft>
              <a:defRPr sz="2400">
                <a:solidFill>
                  <a:schemeClr val="tx1"/>
                </a:solidFill>
                <a:latin typeface="Times New Roman" charset="0"/>
              </a:defRPr>
            </a:lvl8pPr>
            <a:lvl9pPr marL="3475038" defTabSz="822325" fontAlgn="base">
              <a:spcBef>
                <a:spcPct val="0"/>
              </a:spcBef>
              <a:spcAft>
                <a:spcPct val="0"/>
              </a:spcAft>
              <a:defRPr sz="2400">
                <a:solidFill>
                  <a:schemeClr val="tx1"/>
                </a:solidFill>
                <a:latin typeface="Times New Roman" charset="0"/>
              </a:defRPr>
            </a:lvl9pPr>
          </a:lstStyle>
          <a:p>
            <a:pPr algn="ctr">
              <a:buClr>
                <a:srgbClr val="000000"/>
              </a:buClr>
            </a:pPr>
            <a:r>
              <a:rPr lang="en-US" altLang="af-ZA" sz="1800">
                <a:latin typeface="Arial" charset="0"/>
              </a:rPr>
              <a:t>…</a:t>
            </a:r>
          </a:p>
        </p:txBody>
      </p:sp>
      <p:sp>
        <p:nvSpPr>
          <p:cNvPr id="359439" name="Text Box 15"/>
          <p:cNvSpPr txBox="1">
            <a:spLocks noChangeArrowheads="1"/>
          </p:cNvSpPr>
          <p:nvPr/>
        </p:nvSpPr>
        <p:spPr bwMode="auto">
          <a:xfrm>
            <a:off x="3314701" y="4171951"/>
            <a:ext cx="275035" cy="29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9525" tIns="9525" rIns="9525" bIns="9525">
            <a:spAutoFit/>
          </a:bodyPr>
          <a:lstStyle>
            <a:lvl1pPr algn="l" defTabSz="822325">
              <a:spcBef>
                <a:spcPct val="0"/>
              </a:spcBef>
              <a:defRPr sz="2400">
                <a:solidFill>
                  <a:schemeClr val="tx1"/>
                </a:solidFill>
                <a:latin typeface="Times New Roman" charset="0"/>
              </a:defRPr>
            </a:lvl1pPr>
            <a:lvl2pPr marL="411163" algn="l" defTabSz="822325">
              <a:spcBef>
                <a:spcPct val="0"/>
              </a:spcBef>
              <a:defRPr sz="2400">
                <a:solidFill>
                  <a:schemeClr val="tx1"/>
                </a:solidFill>
                <a:latin typeface="Times New Roman" charset="0"/>
              </a:defRPr>
            </a:lvl2pPr>
            <a:lvl3pPr marL="822325" algn="l" defTabSz="822325">
              <a:spcBef>
                <a:spcPct val="0"/>
              </a:spcBef>
              <a:defRPr sz="2400">
                <a:solidFill>
                  <a:schemeClr val="tx1"/>
                </a:solidFill>
                <a:latin typeface="Times New Roman" charset="0"/>
              </a:defRPr>
            </a:lvl3pPr>
            <a:lvl4pPr marL="1235075" algn="l" defTabSz="822325">
              <a:spcBef>
                <a:spcPct val="0"/>
              </a:spcBef>
              <a:defRPr sz="2400">
                <a:solidFill>
                  <a:schemeClr val="tx1"/>
                </a:solidFill>
                <a:latin typeface="Times New Roman" charset="0"/>
              </a:defRPr>
            </a:lvl4pPr>
            <a:lvl5pPr marL="1646238" algn="l" defTabSz="822325">
              <a:spcBef>
                <a:spcPct val="0"/>
              </a:spcBef>
              <a:defRPr sz="2400">
                <a:solidFill>
                  <a:schemeClr val="tx1"/>
                </a:solidFill>
                <a:latin typeface="Times New Roman" charset="0"/>
              </a:defRPr>
            </a:lvl5pPr>
            <a:lvl6pPr marL="2103438" defTabSz="822325" fontAlgn="base">
              <a:spcBef>
                <a:spcPct val="0"/>
              </a:spcBef>
              <a:spcAft>
                <a:spcPct val="0"/>
              </a:spcAft>
              <a:defRPr sz="2400">
                <a:solidFill>
                  <a:schemeClr val="tx1"/>
                </a:solidFill>
                <a:latin typeface="Times New Roman" charset="0"/>
              </a:defRPr>
            </a:lvl6pPr>
            <a:lvl7pPr marL="2560638" defTabSz="822325" fontAlgn="base">
              <a:spcBef>
                <a:spcPct val="0"/>
              </a:spcBef>
              <a:spcAft>
                <a:spcPct val="0"/>
              </a:spcAft>
              <a:defRPr sz="2400">
                <a:solidFill>
                  <a:schemeClr val="tx1"/>
                </a:solidFill>
                <a:latin typeface="Times New Roman" charset="0"/>
              </a:defRPr>
            </a:lvl7pPr>
            <a:lvl8pPr marL="3017838" defTabSz="822325" fontAlgn="base">
              <a:spcBef>
                <a:spcPct val="0"/>
              </a:spcBef>
              <a:spcAft>
                <a:spcPct val="0"/>
              </a:spcAft>
              <a:defRPr sz="2400">
                <a:solidFill>
                  <a:schemeClr val="tx1"/>
                </a:solidFill>
                <a:latin typeface="Times New Roman" charset="0"/>
              </a:defRPr>
            </a:lvl8pPr>
            <a:lvl9pPr marL="3475038" defTabSz="822325" fontAlgn="base">
              <a:spcBef>
                <a:spcPct val="0"/>
              </a:spcBef>
              <a:spcAft>
                <a:spcPct val="0"/>
              </a:spcAft>
              <a:defRPr sz="2400">
                <a:solidFill>
                  <a:schemeClr val="tx1"/>
                </a:solidFill>
                <a:latin typeface="Times New Roman" charset="0"/>
              </a:defRPr>
            </a:lvl9pPr>
          </a:lstStyle>
          <a:p>
            <a:pPr algn="ctr">
              <a:buClr>
                <a:srgbClr val="000000"/>
              </a:buClr>
            </a:pPr>
            <a:r>
              <a:rPr lang="en-US" altLang="af-ZA" sz="1800">
                <a:latin typeface="Arial" charset="0"/>
              </a:rPr>
              <a:t>…</a:t>
            </a:r>
          </a:p>
        </p:txBody>
      </p:sp>
      <p:pic>
        <p:nvPicPr>
          <p:cNvPr id="359441" name="Picture 17" descr="C:\project-SQLFund1\images\img-06-27.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714500" y="1657351"/>
            <a:ext cx="2652713" cy="802481"/>
          </a:xfrm>
          <a:prstGeom prst="rect">
            <a:avLst/>
          </a:prstGeom>
          <a:noFill/>
          <a:extLst>
            <a:ext uri="{909E8E84-426E-40DD-AFC4-6F175D3DCCD1}">
              <a14:hiddenFill xmlns:a14="http://schemas.microsoft.com/office/drawing/2010/main">
                <a:solidFill>
                  <a:srgbClr val="FFFFFF"/>
                </a:solidFill>
              </a14:hiddenFill>
            </a:ext>
          </a:extLst>
        </p:spPr>
      </p:pic>
      <p:pic>
        <p:nvPicPr>
          <p:cNvPr id="359443" name="Picture 19" descr="C:\project-SQLFund1\images\img-06-27b.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514850" y="1657350"/>
            <a:ext cx="3038475" cy="1471613"/>
          </a:xfrm>
          <a:prstGeom prst="rect">
            <a:avLst/>
          </a:prstGeom>
          <a:noFill/>
          <a:extLst>
            <a:ext uri="{909E8E84-426E-40DD-AFC4-6F175D3DCCD1}">
              <a14:hiddenFill xmlns:a14="http://schemas.microsoft.com/office/drawing/2010/main">
                <a:solidFill>
                  <a:srgbClr val="FFFFFF"/>
                </a:solidFill>
              </a14:hiddenFill>
            </a:ext>
          </a:extLst>
        </p:spPr>
      </p:pic>
      <p:pic>
        <p:nvPicPr>
          <p:cNvPr id="359444" name="Picture 20" descr="C:\project-SQLFund1\images\img-06-27a.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714501" y="2686051"/>
            <a:ext cx="2659856" cy="340519"/>
          </a:xfrm>
          <a:prstGeom prst="rect">
            <a:avLst/>
          </a:prstGeom>
          <a:noFill/>
          <a:extLst>
            <a:ext uri="{909E8E84-426E-40DD-AFC4-6F175D3DCCD1}">
              <a14:hiddenFill xmlns:a14="http://schemas.microsoft.com/office/drawing/2010/main">
                <a:solidFill>
                  <a:srgbClr val="FFFFFF"/>
                </a:solidFill>
              </a14:hiddenFill>
            </a:ext>
          </a:extLst>
        </p:spPr>
      </p:pic>
      <p:pic>
        <p:nvPicPr>
          <p:cNvPr id="359445" name="Picture 21" descr="C:\project-SQLFund1\images\img-06-27c.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3314700" y="3429000"/>
            <a:ext cx="2992041" cy="891779"/>
          </a:xfrm>
          <a:prstGeom prst="rect">
            <a:avLst/>
          </a:prstGeom>
          <a:noFill/>
          <a:extLst>
            <a:ext uri="{909E8E84-426E-40DD-AFC4-6F175D3DCCD1}">
              <a14:hiddenFill xmlns:a14="http://schemas.microsoft.com/office/drawing/2010/main">
                <a:solidFill>
                  <a:srgbClr val="FFFFFF"/>
                </a:solidFill>
              </a14:hiddenFill>
            </a:ext>
          </a:extLst>
        </p:spPr>
      </p:pic>
      <p:pic>
        <p:nvPicPr>
          <p:cNvPr id="359446" name="Picture 22" descr="C:\project-SQLFund1\images\img-06-27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3314701" y="4457700"/>
            <a:ext cx="2983706" cy="377429"/>
          </a:xfrm>
          <a:prstGeom prst="rect">
            <a:avLst/>
          </a:prstGeom>
          <a:noFill/>
          <a:extLst>
            <a:ext uri="{909E8E84-426E-40DD-AFC4-6F175D3DCCD1}">
              <a14:hiddenFill xmlns:a14="http://schemas.microsoft.com/office/drawing/2010/main">
                <a:solidFill>
                  <a:srgbClr val="FFFFFF"/>
                </a:solidFill>
              </a14:hiddenFill>
            </a:ext>
          </a:extLst>
        </p:spPr>
      </p:pic>
      <p:sp>
        <p:nvSpPr>
          <p:cNvPr id="359448" name="Line 24"/>
          <p:cNvSpPr>
            <a:spLocks noChangeShapeType="1"/>
          </p:cNvSpPr>
          <p:nvPr/>
        </p:nvSpPr>
        <p:spPr bwMode="auto">
          <a:xfrm>
            <a:off x="4748213" y="3128962"/>
            <a:ext cx="0" cy="300038"/>
          </a:xfrm>
          <a:prstGeom prst="line">
            <a:avLst/>
          </a:prstGeom>
          <a:noFill/>
          <a:ln w="28575">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f-ZA" sz="1053"/>
          </a:p>
        </p:txBody>
      </p:sp>
    </p:spTree>
    <p:extLst>
      <p:ext uri="{BB962C8B-B14F-4D97-AF65-F5344CB8AC3E}">
        <p14:creationId xmlns:p14="http://schemas.microsoft.com/office/powerpoint/2010/main" val="3675030744"/>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ChangeArrowheads="1"/>
          </p:cNvSpPr>
          <p:nvPr/>
        </p:nvSpPr>
        <p:spPr bwMode="blackGray">
          <a:xfrm>
            <a:off x="1857375" y="2571751"/>
            <a:ext cx="5457825" cy="640556"/>
          </a:xfrm>
          <a:prstGeom prst="rect">
            <a:avLst/>
          </a:prstGeom>
          <a:solidFill>
            <a:schemeClr val="accent1"/>
          </a:solidFill>
          <a:ln w="28575">
            <a:solidFill>
              <a:srgbClr val="000000"/>
            </a:solidFill>
            <a:miter lim="800000"/>
            <a:headEnd/>
            <a:tailEnd/>
          </a:ln>
          <a:effectLst/>
          <a:extLst>
            <a:ext uri="{AF507438-7753-43E0-B8FC-AC1667EBCBE1}">
              <a14:hiddenEffects xmlns:a14="http://schemas.microsoft.com/office/drawing/2010/main">
                <a:effectLst>
                  <a:outerShdw dist="89803" dir="2700000" algn="ctr" rotWithShape="0">
                    <a:srgbClr val="000000"/>
                  </a:outerShdw>
                </a:effectLst>
              </a14:hiddenEffects>
            </a:ext>
          </a:extLst>
        </p:spPr>
        <p:txBody>
          <a:bodyPr wrap="none" lIns="69056" tIns="34529" rIns="69056" bIns="34529" anchor="ctr"/>
          <a:lstStyle>
            <a:lvl1pPr algn="l">
              <a:spcBef>
                <a:spcPct val="0"/>
              </a:spcBef>
              <a:tabLst>
                <a:tab pos="1200150" algn="l"/>
              </a:tabLst>
              <a:defRPr sz="2400">
                <a:solidFill>
                  <a:schemeClr val="tx1"/>
                </a:solidFill>
                <a:latin typeface="Times New Roman" charset="0"/>
              </a:defRPr>
            </a:lvl1pPr>
            <a:lvl2pPr algn="l">
              <a:spcBef>
                <a:spcPct val="0"/>
              </a:spcBef>
              <a:tabLst>
                <a:tab pos="1200150" algn="l"/>
              </a:tabLst>
              <a:defRPr sz="2400">
                <a:solidFill>
                  <a:schemeClr val="tx1"/>
                </a:solidFill>
                <a:latin typeface="Times New Roman" charset="0"/>
              </a:defRPr>
            </a:lvl2pPr>
            <a:lvl3pPr algn="l">
              <a:spcBef>
                <a:spcPct val="0"/>
              </a:spcBef>
              <a:tabLst>
                <a:tab pos="1200150" algn="l"/>
              </a:tabLst>
              <a:defRPr sz="2400">
                <a:solidFill>
                  <a:schemeClr val="tx1"/>
                </a:solidFill>
                <a:latin typeface="Times New Roman" charset="0"/>
              </a:defRPr>
            </a:lvl3pPr>
            <a:lvl4pPr algn="l">
              <a:spcBef>
                <a:spcPct val="0"/>
              </a:spcBef>
              <a:tabLst>
                <a:tab pos="1200150" algn="l"/>
              </a:tabLst>
              <a:defRPr sz="2400">
                <a:solidFill>
                  <a:schemeClr val="tx1"/>
                </a:solidFill>
                <a:latin typeface="Times New Roman" charset="0"/>
              </a:defRPr>
            </a:lvl4pPr>
            <a:lvl5pPr algn="l">
              <a:spcBef>
                <a:spcPct val="0"/>
              </a:spcBef>
              <a:tabLst>
                <a:tab pos="1200150" algn="l"/>
              </a:tabLst>
              <a:defRPr sz="2400">
                <a:solidFill>
                  <a:schemeClr val="tx1"/>
                </a:solidFill>
                <a:latin typeface="Times New Roman" charset="0"/>
              </a:defRPr>
            </a:lvl5pPr>
            <a:lvl6pPr fontAlgn="base">
              <a:spcBef>
                <a:spcPct val="0"/>
              </a:spcBef>
              <a:spcAft>
                <a:spcPct val="0"/>
              </a:spcAft>
              <a:tabLst>
                <a:tab pos="1200150" algn="l"/>
              </a:tabLst>
              <a:defRPr sz="2400">
                <a:solidFill>
                  <a:schemeClr val="tx1"/>
                </a:solidFill>
                <a:latin typeface="Times New Roman" charset="0"/>
              </a:defRPr>
            </a:lvl6pPr>
            <a:lvl7pPr fontAlgn="base">
              <a:spcBef>
                <a:spcPct val="0"/>
              </a:spcBef>
              <a:spcAft>
                <a:spcPct val="0"/>
              </a:spcAft>
              <a:tabLst>
                <a:tab pos="1200150" algn="l"/>
              </a:tabLst>
              <a:defRPr sz="2400">
                <a:solidFill>
                  <a:schemeClr val="tx1"/>
                </a:solidFill>
                <a:latin typeface="Times New Roman" charset="0"/>
              </a:defRPr>
            </a:lvl7pPr>
            <a:lvl8pPr fontAlgn="base">
              <a:spcBef>
                <a:spcPct val="0"/>
              </a:spcBef>
              <a:spcAft>
                <a:spcPct val="0"/>
              </a:spcAft>
              <a:tabLst>
                <a:tab pos="1200150" algn="l"/>
              </a:tabLst>
              <a:defRPr sz="2400">
                <a:solidFill>
                  <a:schemeClr val="tx1"/>
                </a:solidFill>
                <a:latin typeface="Times New Roman" charset="0"/>
              </a:defRPr>
            </a:lvl8pPr>
            <a:lvl9pPr fontAlgn="base">
              <a:spcBef>
                <a:spcPct val="0"/>
              </a:spcBef>
              <a:spcAft>
                <a:spcPct val="0"/>
              </a:spcAft>
              <a:tabLst>
                <a:tab pos="1200150" algn="l"/>
              </a:tabLst>
              <a:defRPr sz="2400">
                <a:solidFill>
                  <a:schemeClr val="tx1"/>
                </a:solidFill>
                <a:latin typeface="Times New Roman" charset="0"/>
              </a:defRPr>
            </a:lvl9pPr>
          </a:lstStyle>
          <a:p>
            <a:pPr eaLnBrk="0" hangingPunct="0">
              <a:buClrTx/>
              <a:buFontTx/>
              <a:buNone/>
            </a:pPr>
            <a:r>
              <a:rPr lang="en-US" altLang="af-ZA" sz="1350">
                <a:solidFill>
                  <a:srgbClr val="000000"/>
                </a:solidFill>
                <a:latin typeface="Courier New" pitchFamily="49" charset="0"/>
              </a:rPr>
              <a:t>SELECT last_name, department_name</a:t>
            </a:r>
          </a:p>
          <a:p>
            <a:pPr eaLnBrk="0" hangingPunct="0">
              <a:buClrTx/>
              <a:buFontTx/>
              <a:buNone/>
            </a:pPr>
            <a:r>
              <a:rPr lang="en-US" altLang="af-ZA" sz="1350">
                <a:solidFill>
                  <a:srgbClr val="000000"/>
                </a:solidFill>
                <a:latin typeface="Courier New" pitchFamily="49" charset="0"/>
              </a:rPr>
              <a:t>FROM   employees</a:t>
            </a:r>
          </a:p>
          <a:p>
            <a:pPr eaLnBrk="0" hangingPunct="0">
              <a:buClrTx/>
              <a:buFontTx/>
              <a:buNone/>
            </a:pPr>
            <a:r>
              <a:rPr lang="en-US" altLang="af-ZA" sz="1350">
                <a:solidFill>
                  <a:srgbClr val="000000"/>
                </a:solidFill>
                <a:latin typeface="Courier New" pitchFamily="49" charset="0"/>
              </a:rPr>
              <a:t>CROSS JOIN departments ;</a:t>
            </a:r>
          </a:p>
        </p:txBody>
      </p:sp>
      <p:sp>
        <p:nvSpPr>
          <p:cNvPr id="361481" name="Rectangle 9"/>
          <p:cNvSpPr>
            <a:spLocks noGrp="1" noChangeArrowheads="1"/>
          </p:cNvSpPr>
          <p:nvPr>
            <p:ph type="title"/>
          </p:nvPr>
        </p:nvSpPr>
        <p:spPr/>
        <p:txBody>
          <a:bodyPr/>
          <a:lstStyle/>
          <a:p>
            <a:r>
              <a:rPr lang="en-US" altLang="af-ZA"/>
              <a:t>Creating Cross Joins</a:t>
            </a:r>
          </a:p>
        </p:txBody>
      </p:sp>
      <p:sp>
        <p:nvSpPr>
          <p:cNvPr id="361482" name="Rectangle 10"/>
          <p:cNvSpPr>
            <a:spLocks noGrp="1" noChangeArrowheads="1"/>
          </p:cNvSpPr>
          <p:nvPr>
            <p:ph type="body" idx="1"/>
          </p:nvPr>
        </p:nvSpPr>
        <p:spPr>
          <a:xfrm>
            <a:off x="1600200" y="1372792"/>
            <a:ext cx="5938838" cy="1073944"/>
          </a:xfrm>
        </p:spPr>
        <p:txBody>
          <a:bodyPr>
            <a:normAutofit lnSpcReduction="10000"/>
          </a:bodyPr>
          <a:lstStyle/>
          <a:p>
            <a:pPr lvl="1"/>
            <a:r>
              <a:rPr lang="en-US" altLang="af-ZA" b="1" dirty="0"/>
              <a:t>The </a:t>
            </a:r>
            <a:r>
              <a:rPr lang="en-US" altLang="af-ZA" b="1" dirty="0">
                <a:latin typeface="Courier New" pitchFamily="49" charset="0"/>
              </a:rPr>
              <a:t>CROSS</a:t>
            </a:r>
            <a:r>
              <a:rPr lang="en-US" altLang="af-ZA" b="1" dirty="0"/>
              <a:t> </a:t>
            </a:r>
            <a:r>
              <a:rPr lang="en-US" altLang="af-ZA" b="1" dirty="0">
                <a:latin typeface="Courier New" pitchFamily="49" charset="0"/>
              </a:rPr>
              <a:t>JOIN</a:t>
            </a:r>
            <a:r>
              <a:rPr lang="en-US" altLang="af-ZA" b="1" dirty="0"/>
              <a:t> clause produces the cross-product of two tables.</a:t>
            </a:r>
          </a:p>
          <a:p>
            <a:pPr lvl="1"/>
            <a:r>
              <a:rPr lang="en-US" altLang="af-ZA" b="1" dirty="0"/>
              <a:t>This is also called a Cartesian product between the two tables.</a:t>
            </a:r>
          </a:p>
        </p:txBody>
      </p:sp>
      <p:sp>
        <p:nvSpPr>
          <p:cNvPr id="361479" name="Text Box 7"/>
          <p:cNvSpPr txBox="1">
            <a:spLocks noChangeArrowheads="1"/>
          </p:cNvSpPr>
          <p:nvPr/>
        </p:nvSpPr>
        <p:spPr bwMode="auto">
          <a:xfrm>
            <a:off x="3371851" y="4229101"/>
            <a:ext cx="275035" cy="29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lIns="9525" tIns="9525" rIns="9525" bIns="9525">
            <a:spAutoFit/>
          </a:bodyPr>
          <a:lstStyle>
            <a:lvl1pPr algn="l" defTabSz="822325">
              <a:spcBef>
                <a:spcPct val="0"/>
              </a:spcBef>
              <a:defRPr sz="2400">
                <a:solidFill>
                  <a:schemeClr val="tx1"/>
                </a:solidFill>
                <a:latin typeface="Times New Roman" charset="0"/>
              </a:defRPr>
            </a:lvl1pPr>
            <a:lvl2pPr marL="411163" algn="l" defTabSz="822325">
              <a:spcBef>
                <a:spcPct val="0"/>
              </a:spcBef>
              <a:defRPr sz="2400">
                <a:solidFill>
                  <a:schemeClr val="tx1"/>
                </a:solidFill>
                <a:latin typeface="Times New Roman" charset="0"/>
              </a:defRPr>
            </a:lvl2pPr>
            <a:lvl3pPr marL="822325" algn="l" defTabSz="822325">
              <a:spcBef>
                <a:spcPct val="0"/>
              </a:spcBef>
              <a:defRPr sz="2400">
                <a:solidFill>
                  <a:schemeClr val="tx1"/>
                </a:solidFill>
                <a:latin typeface="Times New Roman" charset="0"/>
              </a:defRPr>
            </a:lvl3pPr>
            <a:lvl4pPr marL="1235075" algn="l" defTabSz="822325">
              <a:spcBef>
                <a:spcPct val="0"/>
              </a:spcBef>
              <a:defRPr sz="2400">
                <a:solidFill>
                  <a:schemeClr val="tx1"/>
                </a:solidFill>
                <a:latin typeface="Times New Roman" charset="0"/>
              </a:defRPr>
            </a:lvl4pPr>
            <a:lvl5pPr marL="1646238" algn="l" defTabSz="822325">
              <a:spcBef>
                <a:spcPct val="0"/>
              </a:spcBef>
              <a:defRPr sz="2400">
                <a:solidFill>
                  <a:schemeClr val="tx1"/>
                </a:solidFill>
                <a:latin typeface="Times New Roman" charset="0"/>
              </a:defRPr>
            </a:lvl5pPr>
            <a:lvl6pPr marL="2103438" defTabSz="822325" fontAlgn="base">
              <a:spcBef>
                <a:spcPct val="0"/>
              </a:spcBef>
              <a:spcAft>
                <a:spcPct val="0"/>
              </a:spcAft>
              <a:defRPr sz="2400">
                <a:solidFill>
                  <a:schemeClr val="tx1"/>
                </a:solidFill>
                <a:latin typeface="Times New Roman" charset="0"/>
              </a:defRPr>
            </a:lvl6pPr>
            <a:lvl7pPr marL="2560638" defTabSz="822325" fontAlgn="base">
              <a:spcBef>
                <a:spcPct val="0"/>
              </a:spcBef>
              <a:spcAft>
                <a:spcPct val="0"/>
              </a:spcAft>
              <a:defRPr sz="2400">
                <a:solidFill>
                  <a:schemeClr val="tx1"/>
                </a:solidFill>
                <a:latin typeface="Times New Roman" charset="0"/>
              </a:defRPr>
            </a:lvl7pPr>
            <a:lvl8pPr marL="3017838" defTabSz="822325" fontAlgn="base">
              <a:spcBef>
                <a:spcPct val="0"/>
              </a:spcBef>
              <a:spcAft>
                <a:spcPct val="0"/>
              </a:spcAft>
              <a:defRPr sz="2400">
                <a:solidFill>
                  <a:schemeClr val="tx1"/>
                </a:solidFill>
                <a:latin typeface="Times New Roman" charset="0"/>
              </a:defRPr>
            </a:lvl8pPr>
            <a:lvl9pPr marL="3475038" defTabSz="822325" fontAlgn="base">
              <a:spcBef>
                <a:spcPct val="0"/>
              </a:spcBef>
              <a:spcAft>
                <a:spcPct val="0"/>
              </a:spcAft>
              <a:defRPr sz="2400">
                <a:solidFill>
                  <a:schemeClr val="tx1"/>
                </a:solidFill>
                <a:latin typeface="Times New Roman" charset="0"/>
              </a:defRPr>
            </a:lvl9pPr>
          </a:lstStyle>
          <a:p>
            <a:pPr algn="ctr">
              <a:buClr>
                <a:srgbClr val="000000"/>
              </a:buClr>
            </a:pPr>
            <a:r>
              <a:rPr lang="en-US" altLang="af-ZA" sz="1800">
                <a:latin typeface="Arial" charset="0"/>
              </a:rPr>
              <a:t>…</a:t>
            </a:r>
          </a:p>
        </p:txBody>
      </p:sp>
      <p:sp>
        <p:nvSpPr>
          <p:cNvPr id="361480" name="Rectangle 8"/>
          <p:cNvSpPr>
            <a:spLocks noChangeArrowheads="1"/>
          </p:cNvSpPr>
          <p:nvPr/>
        </p:nvSpPr>
        <p:spPr bwMode="gray">
          <a:xfrm>
            <a:off x="1890713" y="2980135"/>
            <a:ext cx="2334816" cy="198834"/>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af-ZA" sz="1053"/>
          </a:p>
        </p:txBody>
      </p:sp>
      <p:pic>
        <p:nvPicPr>
          <p:cNvPr id="361483" name="Picture 11" descr="C:\project-SQLFund1\images\img-06-28.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314701" y="3314701"/>
            <a:ext cx="2288381" cy="1054894"/>
          </a:xfrm>
          <a:prstGeom prst="rect">
            <a:avLst/>
          </a:prstGeom>
          <a:noFill/>
          <a:extLst>
            <a:ext uri="{909E8E84-426E-40DD-AFC4-6F175D3DCCD1}">
              <a14:hiddenFill xmlns:a14="http://schemas.microsoft.com/office/drawing/2010/main">
                <a:solidFill>
                  <a:srgbClr val="FFFFFF"/>
                </a:solidFill>
              </a14:hiddenFill>
            </a:ext>
          </a:extLst>
        </p:spPr>
      </p:pic>
      <p:pic>
        <p:nvPicPr>
          <p:cNvPr id="361484" name="Picture 12" descr="C:\project-SQLFund1\images\img-06-28a.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314701" y="4514850"/>
            <a:ext cx="2288381" cy="385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613730"/>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4" name="Rectangle 4"/>
          <p:cNvSpPr>
            <a:spLocks noGrp="1" noChangeArrowheads="1"/>
          </p:cNvSpPr>
          <p:nvPr>
            <p:ph type="title"/>
          </p:nvPr>
        </p:nvSpPr>
        <p:spPr/>
        <p:txBody>
          <a:bodyPr/>
          <a:lstStyle/>
          <a:p>
            <a:r>
              <a:rPr lang="en-US" altLang="af-ZA"/>
              <a:t>Summary</a:t>
            </a:r>
          </a:p>
        </p:txBody>
      </p:sp>
      <p:sp>
        <p:nvSpPr>
          <p:cNvPr id="363525" name="Rectangle 5"/>
          <p:cNvSpPr>
            <a:spLocks noGrp="1" noChangeArrowheads="1"/>
          </p:cNvSpPr>
          <p:nvPr>
            <p:ph type="body" idx="1"/>
          </p:nvPr>
        </p:nvSpPr>
        <p:spPr>
          <a:xfrm>
            <a:off x="1600200" y="1372792"/>
            <a:ext cx="5938838" cy="2630090"/>
          </a:xfrm>
        </p:spPr>
        <p:txBody>
          <a:bodyPr>
            <a:normAutofit lnSpcReduction="10000"/>
          </a:bodyPr>
          <a:lstStyle/>
          <a:p>
            <a:r>
              <a:rPr lang="en-US" altLang="af-ZA" dirty="0"/>
              <a:t>In this lesson, you should have learned how to use joins to display data from multiple tables by using:</a:t>
            </a:r>
          </a:p>
          <a:p>
            <a:pPr lvl="1"/>
            <a:r>
              <a:rPr lang="en-US" altLang="af-ZA" dirty="0"/>
              <a:t>Equijoins</a:t>
            </a:r>
          </a:p>
          <a:p>
            <a:pPr lvl="1"/>
            <a:r>
              <a:rPr lang="en-US" altLang="af-ZA" dirty="0" err="1"/>
              <a:t>Nonequijoins</a:t>
            </a:r>
            <a:endParaRPr lang="en-US" altLang="af-ZA" dirty="0"/>
          </a:p>
          <a:p>
            <a:pPr lvl="1"/>
            <a:r>
              <a:rPr lang="en-US" altLang="af-ZA" dirty="0"/>
              <a:t>Outer joins</a:t>
            </a:r>
          </a:p>
          <a:p>
            <a:pPr lvl="1"/>
            <a:r>
              <a:rPr lang="en-US" altLang="af-ZA" dirty="0"/>
              <a:t>Self-joins</a:t>
            </a:r>
          </a:p>
          <a:p>
            <a:pPr lvl="1"/>
            <a:r>
              <a:rPr lang="en-US" altLang="af-ZA" dirty="0"/>
              <a:t>Cross joins</a:t>
            </a:r>
          </a:p>
          <a:p>
            <a:pPr lvl="1"/>
            <a:r>
              <a:rPr lang="en-US" altLang="af-ZA" dirty="0"/>
              <a:t>Natural joins</a:t>
            </a:r>
          </a:p>
          <a:p>
            <a:pPr lvl="1"/>
            <a:r>
              <a:rPr lang="en-US" altLang="af-ZA" dirty="0"/>
              <a:t>Full (or two-sided) outer joins</a:t>
            </a:r>
          </a:p>
        </p:txBody>
      </p:sp>
    </p:spTree>
    <p:extLst>
      <p:ext uri="{BB962C8B-B14F-4D97-AF65-F5344CB8AC3E}">
        <p14:creationId xmlns:p14="http://schemas.microsoft.com/office/powerpoint/2010/main" val="3602388879"/>
      </p:ext>
    </p:extLst>
  </p:cSld>
  <p:clrMapOvr>
    <a:masterClrMapping/>
  </p:clrMapOvr>
  <p:transition spd="slow"/>
</p:sld>
</file>

<file path=ppt/theme/_rels/theme10.xml.rels><?xml version="1.0" encoding="UTF-8" standalone="yes"?>
<Relationships xmlns="http://schemas.openxmlformats.org/package/2006/relationships"><Relationship Id="rId1" Type="http://schemas.openxmlformats.org/officeDocument/2006/relationships/image" Target="../media/image29.jpeg"/></Relationships>
</file>

<file path=ppt/theme/_rels/theme11.xml.rels><?xml version="1.0" encoding="UTF-8" standalone="yes"?>
<Relationships xmlns="http://schemas.openxmlformats.org/package/2006/relationships"><Relationship Id="rId1" Type="http://schemas.openxmlformats.org/officeDocument/2006/relationships/image" Target="../media/image29.jpeg"/></Relationships>
</file>

<file path=ppt/theme/_rels/theme12.xml.rels><?xml version="1.0" encoding="UTF-8" standalone="yes"?>
<Relationships xmlns="http://schemas.openxmlformats.org/package/2006/relationships"><Relationship Id="rId1" Type="http://schemas.openxmlformats.org/officeDocument/2006/relationships/image" Target="../media/image29.jpeg"/></Relationships>
</file>

<file path=ppt/theme/_rels/theme13.xml.rels><?xml version="1.0" encoding="UTF-8" standalone="yes"?>
<Relationships xmlns="http://schemas.openxmlformats.org/package/2006/relationships"><Relationship Id="rId1" Type="http://schemas.openxmlformats.org/officeDocument/2006/relationships/image" Target="../media/image29.jpeg"/></Relationships>
</file>

<file path=ppt/theme/_rels/theme7.xml.rels><?xml version="1.0" encoding="UTF-8" standalone="yes"?>
<Relationships xmlns="http://schemas.openxmlformats.org/package/2006/relationships"><Relationship Id="rId1" Type="http://schemas.openxmlformats.org/officeDocument/2006/relationships/image" Target="../media/image29.jpeg"/></Relationships>
</file>

<file path=ppt/theme/_rels/theme9.xml.rels><?xml version="1.0" encoding="UTF-8" standalone="yes"?>
<Relationships xmlns="http://schemas.openxmlformats.org/package/2006/relationships"><Relationship Id="rId1" Type="http://schemas.openxmlformats.org/officeDocument/2006/relationships/image" Target="../media/image29.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WU_Large_Academic.potx" id="{AAFF7588-5881-4858-B95C-5B7493537A0E}" vid="{FAACB9F7-035C-4950-80F5-69E3ACDA7289}"/>
    </a:ext>
  </a:extLst>
</a:theme>
</file>

<file path=ppt/theme/theme10.xml><?xml version="1.0" encoding="utf-8"?>
<a:theme xmlns:a="http://schemas.openxmlformats.org/drawingml/2006/main" name="2_Urba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Times New Roman">
      <a:majorFont>
        <a:latin typeface="Times New Roman"/>
        <a:ea typeface=""/>
        <a:cs typeface=""/>
      </a:majorFont>
      <a:minorFont>
        <a:latin typeface="Times New Roman"/>
        <a:ea typeface=""/>
        <a:cs typeface=""/>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11.xml><?xml version="1.0" encoding="utf-8"?>
<a:theme xmlns:a="http://schemas.openxmlformats.org/drawingml/2006/main" name="3_Urba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Times New Roman">
      <a:majorFont>
        <a:latin typeface="Times New Roman"/>
        <a:ea typeface=""/>
        <a:cs typeface=""/>
      </a:majorFont>
      <a:minorFont>
        <a:latin typeface="Times New Roman"/>
        <a:ea typeface=""/>
        <a:cs typeface=""/>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12.xml><?xml version="1.0" encoding="utf-8"?>
<a:theme xmlns:a="http://schemas.openxmlformats.org/drawingml/2006/main" name="4_Urba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Times New Roman">
      <a:majorFont>
        <a:latin typeface="Times New Roman"/>
        <a:ea typeface=""/>
        <a:cs typeface=""/>
      </a:majorFont>
      <a:minorFont>
        <a:latin typeface="Times New Roman"/>
        <a:ea typeface=""/>
        <a:cs typeface=""/>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13.xml><?xml version="1.0" encoding="utf-8"?>
<a:theme xmlns:a="http://schemas.openxmlformats.org/drawingml/2006/main" name="5_Urba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Times New Roman">
      <a:majorFont>
        <a:latin typeface="Times New Roman"/>
        <a:ea typeface=""/>
        <a:cs typeface=""/>
      </a:majorFont>
      <a:minorFont>
        <a:latin typeface="Times New Roman"/>
        <a:ea typeface=""/>
        <a:cs typeface=""/>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14.xml><?xml version="1.0" encoding="utf-8"?>
<a:theme xmlns:a="http://schemas.openxmlformats.org/drawingml/2006/main" name="6_Word 2016 Med Module  1_PPT_2019">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7_Word 2016 Med Module  1_PPT_2019">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ord 2016 Med Module  1_PPT_2019">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ord 2016 Med Module  1_PPT_2019">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Word 2016 Med Module  1_PPT_2019">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Word 2016 Med Module  1_PPT_2019">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Word 2016 Med Module  1_PPT_2019">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Urba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Times New Roman">
      <a:majorFont>
        <a:latin typeface="Times New Roman"/>
        <a:ea typeface=""/>
        <a:cs typeface=""/>
      </a:majorFont>
      <a:minorFont>
        <a:latin typeface="Times New Roman"/>
        <a:ea typeface=""/>
        <a:cs typeface=""/>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8.xml><?xml version="1.0" encoding="utf-8"?>
<a:theme xmlns:a="http://schemas.openxmlformats.org/drawingml/2006/main" name="5_Word 2016 Med Module  1_PPT_2019">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Urba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Times New Roman">
      <a:majorFont>
        <a:latin typeface="Times New Roman"/>
        <a:ea typeface=""/>
        <a:cs typeface=""/>
      </a:majorFont>
      <a:minorFont>
        <a:latin typeface="Times New Roman"/>
        <a:ea typeface=""/>
        <a:cs typeface=""/>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NWU_Large_Academic</Template>
  <TotalTime>0</TotalTime>
  <Words>8385</Words>
  <Application>Microsoft Office PowerPoint</Application>
  <PresentationFormat>On-screen Show (16:10)</PresentationFormat>
  <Paragraphs>890</Paragraphs>
  <Slides>106</Slides>
  <Notes>48</Notes>
  <HiddenSlides>0</HiddenSlides>
  <MMClips>0</MMClips>
  <ScaleCrop>false</ScaleCrop>
  <HeadingPairs>
    <vt:vector size="6" baseType="variant">
      <vt:variant>
        <vt:lpstr>Fonts Used</vt:lpstr>
      </vt:variant>
      <vt:variant>
        <vt:i4>10</vt:i4>
      </vt:variant>
      <vt:variant>
        <vt:lpstr>Theme</vt:lpstr>
      </vt:variant>
      <vt:variant>
        <vt:i4>15</vt:i4>
      </vt:variant>
      <vt:variant>
        <vt:lpstr>Slide Titles</vt:lpstr>
      </vt:variant>
      <vt:variant>
        <vt:i4>106</vt:i4>
      </vt:variant>
    </vt:vector>
  </HeadingPairs>
  <TitlesOfParts>
    <vt:vector size="131" baseType="lpstr">
      <vt:lpstr>ＭＳ Ｐゴシック</vt:lpstr>
      <vt:lpstr>宋体</vt:lpstr>
      <vt:lpstr>Arial</vt:lpstr>
      <vt:lpstr>Arial Unicode MS</vt:lpstr>
      <vt:lpstr>Calibri</vt:lpstr>
      <vt:lpstr>Calibri Light</vt:lpstr>
      <vt:lpstr>Courier New</vt:lpstr>
      <vt:lpstr>Georgia</vt:lpstr>
      <vt:lpstr>Times New Roman</vt:lpstr>
      <vt:lpstr>Wingdings</vt:lpstr>
      <vt:lpstr>Office Theme</vt:lpstr>
      <vt:lpstr>Word 2016 Med Module  1_PPT_2019</vt:lpstr>
      <vt:lpstr>1_Word 2016 Med Module  1_PPT_2019</vt:lpstr>
      <vt:lpstr>2_Word 2016 Med Module  1_PPT_2019</vt:lpstr>
      <vt:lpstr>3_Word 2016 Med Module  1_PPT_2019</vt:lpstr>
      <vt:lpstr>4_Word 2016 Med Module  1_PPT_2019</vt:lpstr>
      <vt:lpstr>Urban</vt:lpstr>
      <vt:lpstr>5_Word 2016 Med Module  1_PPT_2019</vt:lpstr>
      <vt:lpstr>1_Urban</vt:lpstr>
      <vt:lpstr>2_Urban</vt:lpstr>
      <vt:lpstr>3_Urban</vt:lpstr>
      <vt:lpstr>4_Urban</vt:lpstr>
      <vt:lpstr>5_Urban</vt:lpstr>
      <vt:lpstr>6_Word 2016 Med Module  1_PPT_2019</vt:lpstr>
      <vt:lpstr>7_Word 2016 Med Module  1_PPT_2019</vt:lpstr>
      <vt:lpstr>CMPG311 – DATABASES</vt:lpstr>
      <vt:lpstr>SU6 - Outcomes</vt:lpstr>
      <vt:lpstr>Development environment for SQL (Oracle)</vt:lpstr>
      <vt:lpstr>Database and Tables (I-34 tot I-35)</vt:lpstr>
      <vt:lpstr>Basic SELECT-statement (Lesson 1)</vt:lpstr>
      <vt:lpstr>Basic SELECT</vt:lpstr>
      <vt:lpstr>Arithmetic</vt:lpstr>
      <vt:lpstr>Removing duplicates</vt:lpstr>
      <vt:lpstr>Lesson 2</vt:lpstr>
      <vt:lpstr>Comparisons</vt:lpstr>
      <vt:lpstr>BETWEEN, IN</vt:lpstr>
      <vt:lpstr>LIKE</vt:lpstr>
      <vt:lpstr>AND, OR, NOT</vt:lpstr>
      <vt:lpstr>Substitution Variables</vt:lpstr>
      <vt:lpstr>Substitution Variables</vt:lpstr>
      <vt:lpstr>Substitution Variables</vt:lpstr>
      <vt:lpstr>Character Functions</vt:lpstr>
      <vt:lpstr>Character Functions</vt:lpstr>
      <vt:lpstr>Exercise 1</vt:lpstr>
      <vt:lpstr>Exercise 2</vt:lpstr>
      <vt:lpstr>Exercise 3</vt:lpstr>
      <vt:lpstr>Exercise 4</vt:lpstr>
      <vt:lpstr>Lesson 3</vt:lpstr>
      <vt:lpstr>SQL-Functions</vt:lpstr>
      <vt:lpstr>SQL Single Row Functions</vt:lpstr>
      <vt:lpstr>SQL Single Row Functions (cont.)</vt:lpstr>
      <vt:lpstr>Capital letters / Lower case letters</vt:lpstr>
      <vt:lpstr>Capital letters / Lower case letters (cont.)</vt:lpstr>
      <vt:lpstr>Character manipulation functions</vt:lpstr>
      <vt:lpstr>Number Functions </vt:lpstr>
      <vt:lpstr>Calculations with dates</vt:lpstr>
      <vt:lpstr>Calculations with dates: example</vt:lpstr>
      <vt:lpstr>Date Functions</vt:lpstr>
      <vt:lpstr>Date Functions (2)</vt:lpstr>
      <vt:lpstr>Date Functions (3)</vt:lpstr>
      <vt:lpstr>Date Functions (4)</vt:lpstr>
      <vt:lpstr>Date Functions (5)</vt:lpstr>
      <vt:lpstr>Nested Functions</vt:lpstr>
      <vt:lpstr>Exercise</vt:lpstr>
      <vt:lpstr>Exercise 3</vt:lpstr>
      <vt:lpstr>Exercise 4</vt:lpstr>
      <vt:lpstr>Lesson 4</vt:lpstr>
      <vt:lpstr>Conversion Functions</vt:lpstr>
      <vt:lpstr>Conversion functions  TO_CHAR with dates</vt:lpstr>
      <vt:lpstr>Conversion functions  TO_CHAR with numbers</vt:lpstr>
      <vt:lpstr>Dates</vt:lpstr>
      <vt:lpstr>Elements of the Date Format Model</vt:lpstr>
      <vt:lpstr>Using the TO_CHAR Function with Numbers</vt:lpstr>
      <vt:lpstr>Using the TO_CHAR Function with Numbers</vt:lpstr>
      <vt:lpstr>Nesting Functions</vt:lpstr>
      <vt:lpstr>NVL Function</vt:lpstr>
      <vt:lpstr>Using the NVL Function</vt:lpstr>
      <vt:lpstr>Exercise Lesson 3, 4</vt:lpstr>
      <vt:lpstr>Exercise 5</vt:lpstr>
      <vt:lpstr>Lesson 5</vt:lpstr>
      <vt:lpstr>Group Functions</vt:lpstr>
      <vt:lpstr>AVG, SUM, MIN, MAX</vt:lpstr>
      <vt:lpstr>COUNT</vt:lpstr>
      <vt:lpstr>Group Functions and NULL values</vt:lpstr>
      <vt:lpstr>Groups of data</vt:lpstr>
      <vt:lpstr>GROUP BY</vt:lpstr>
      <vt:lpstr>GROUP BY – more than one column</vt:lpstr>
      <vt:lpstr>More than one column</vt:lpstr>
      <vt:lpstr>Restricting results</vt:lpstr>
      <vt:lpstr>Restricting results</vt:lpstr>
      <vt:lpstr>Using the HAVING Clause</vt:lpstr>
      <vt:lpstr>Nesting Group Functions</vt:lpstr>
      <vt:lpstr>Exercise</vt:lpstr>
      <vt:lpstr>Exercise 6</vt:lpstr>
      <vt:lpstr>Exercise 7</vt:lpstr>
      <vt:lpstr>Displaying Data  from Multiple Tables</vt:lpstr>
      <vt:lpstr>Objectives</vt:lpstr>
      <vt:lpstr>Lesson Agenda</vt:lpstr>
      <vt:lpstr>Obtaining Data from Multiple Tables</vt:lpstr>
      <vt:lpstr>Joining Tables Using SQL:1999 Syntax</vt:lpstr>
      <vt:lpstr>Qualifying Ambiguous  Column Names</vt:lpstr>
      <vt:lpstr>Creating Natural Joins</vt:lpstr>
      <vt:lpstr>Retrieving Records with Natural Joins</vt:lpstr>
      <vt:lpstr>Creating Joins with the USING Clause</vt:lpstr>
      <vt:lpstr>Joining Column Names</vt:lpstr>
      <vt:lpstr>Retrieving Records with the USING Clause</vt:lpstr>
      <vt:lpstr>Using Table Aliases with the USING Clause</vt:lpstr>
      <vt:lpstr>Creating Joins with the ON Clause</vt:lpstr>
      <vt:lpstr>Retrieving Records with the ON Clause</vt:lpstr>
      <vt:lpstr>Creating Three-Way Joins with  the ON Clause</vt:lpstr>
      <vt:lpstr>Applying Additional Conditions  to a Join</vt:lpstr>
      <vt:lpstr>Joining a Table to Itself</vt:lpstr>
      <vt:lpstr>Self-Joins Using the ON Clause</vt:lpstr>
      <vt:lpstr>Nonequijoins</vt:lpstr>
      <vt:lpstr>Retrieving Records  with Nonequijoins</vt:lpstr>
      <vt:lpstr>Returning Records with No Direct Match  with Outer Joins</vt:lpstr>
      <vt:lpstr>INNER Versus OUTER Joins</vt:lpstr>
      <vt:lpstr>LEFT OUTER JOIN</vt:lpstr>
      <vt:lpstr>RIGHT OUTER JOIN</vt:lpstr>
      <vt:lpstr>FULL OUTER JOIN</vt:lpstr>
      <vt:lpstr>Cartesian Products</vt:lpstr>
      <vt:lpstr>Generating a Cartesian Product</vt:lpstr>
      <vt:lpstr>Creating Cross Joins</vt:lpstr>
      <vt:lpstr>Summary</vt:lpstr>
      <vt:lpstr>Databasis en tabelle (I-34 tot I-35)</vt:lpstr>
      <vt:lpstr>Practice 6: Exercise</vt:lpstr>
      <vt:lpstr>Practice 6: Exercise MEMO</vt:lpstr>
      <vt:lpstr>Practice 6: Exercise</vt:lpstr>
      <vt:lpstr>Practice 6: Exercise MEMO</vt:lpstr>
      <vt:lpstr>Practice 6: Exercise</vt:lpstr>
      <vt:lpstr>Practice 6: Exercise MEMO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CMPG115</dc:title>
  <dc:creator>Henri Van Rensburg</dc:creator>
  <cp:lastModifiedBy>Henri Van Rensburg</cp:lastModifiedBy>
  <cp:revision>452</cp:revision>
  <cp:lastPrinted>2019-02-15T11:09:52Z</cp:lastPrinted>
  <dcterms:created xsi:type="dcterms:W3CDTF">2018-02-01T07:42:42Z</dcterms:created>
  <dcterms:modified xsi:type="dcterms:W3CDTF">2024-08-26T07:47:59Z</dcterms:modified>
</cp:coreProperties>
</file>